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2F5597"/>
    <a:srgbClr val="E6E6E6"/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0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3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49EB4AB4-E699-4DD2-962F-8E4C47A22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7189"/>
              </p:ext>
            </p:extLst>
          </p:nvPr>
        </p:nvGraphicFramePr>
        <p:xfrm>
          <a:off x="477006" y="6140401"/>
          <a:ext cx="5949033" cy="24512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4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전원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100 - 240 V AC, 50 / 60 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작동 온도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 °C ~ +40 °C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3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마감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Steel, black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928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사이즈</a:t>
                      </a:r>
                      <a:r>
                        <a:rPr lang="en-US" altLang="ko-KR" sz="1100" dirty="0"/>
                        <a:t>(w*h*d)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240 x 70 x 115 mm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33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1.1kg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 flipV="1">
            <a:off x="295603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BC-920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W/L Conference Equipment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4363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Battery Charger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5855974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4590613" y="9166052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236818"/>
            <a:ext cx="1682513" cy="287716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DA5B102-A574-4B18-8E51-58746E7F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87553" y="1583697"/>
            <a:ext cx="4927938" cy="328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F803977F-22A2-4654-A44D-AC390D9B0F6A}"/>
              </a:ext>
            </a:extLst>
          </p:cNvPr>
          <p:cNvSpPr txBox="1">
            <a:spLocks/>
          </p:cNvSpPr>
          <p:nvPr/>
        </p:nvSpPr>
        <p:spPr>
          <a:xfrm>
            <a:off x="430479" y="4645763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B81E8-EF41-46A5-BDDE-D0800CC3C2F6}"/>
              </a:ext>
            </a:extLst>
          </p:cNvPr>
          <p:cNvSpPr txBox="1"/>
          <p:nvPr/>
        </p:nvSpPr>
        <p:spPr>
          <a:xfrm>
            <a:off x="481426" y="4880980"/>
            <a:ext cx="5868250" cy="84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TOA </a:t>
            </a:r>
            <a:r>
              <a:rPr lang="ko-KR" altLang="en-US" sz="1089" dirty="0">
                <a:solidFill>
                  <a:prstClr val="black"/>
                </a:solidFill>
              </a:rPr>
              <a:t>무선 회의 시스템 전용 충전기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최대 </a:t>
            </a:r>
            <a:r>
              <a:rPr lang="en-US" altLang="ko-KR" sz="1089" dirty="0">
                <a:solidFill>
                  <a:prstClr val="black"/>
                </a:solidFill>
              </a:rPr>
              <a:t>8</a:t>
            </a:r>
            <a:r>
              <a:rPr lang="ko-KR" altLang="en-US" sz="1089" dirty="0">
                <a:solidFill>
                  <a:prstClr val="black"/>
                </a:solidFill>
              </a:rPr>
              <a:t>대의 배터리 동시 충전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5</a:t>
            </a:r>
            <a:r>
              <a:rPr lang="ko-KR" altLang="en-US" sz="1089" dirty="0">
                <a:solidFill>
                  <a:prstClr val="black"/>
                </a:solidFill>
              </a:rPr>
              <a:t>시간 충전시간 소요</a:t>
            </a:r>
          </a:p>
        </p:txBody>
      </p:sp>
      <p:pic>
        <p:nvPicPr>
          <p:cNvPr id="18" name="Picture 2" descr="TOA Corporation | IBM">
            <a:extLst>
              <a:ext uri="{FF2B5EF4-FFF2-40B4-BE49-F238E27FC236}">
                <a16:creationId xmlns:a16="http://schemas.microsoft.com/office/drawing/2014/main" id="{FBE4E101-85B7-4150-BF07-D8EC3FD5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10" y="896211"/>
            <a:ext cx="1538584" cy="4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1103</TotalTime>
  <Words>88</Words>
  <Application>Microsoft Office PowerPoint</Application>
  <PresentationFormat>A4 용지(210x297mm)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건희</cp:lastModifiedBy>
  <cp:revision>91</cp:revision>
  <cp:lastPrinted>2020-10-12T05:34:52Z</cp:lastPrinted>
  <dcterms:created xsi:type="dcterms:W3CDTF">2020-09-29T01:50:16Z</dcterms:created>
  <dcterms:modified xsi:type="dcterms:W3CDTF">2024-12-06T00:27:50Z</dcterms:modified>
</cp:coreProperties>
</file>