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TS-1000-SU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5013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Sub Control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071542"/>
              </p:ext>
            </p:extLst>
          </p:nvPr>
        </p:nvGraphicFramePr>
        <p:xfrm>
          <a:off x="481428" y="5679607"/>
          <a:ext cx="5949033" cy="31233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의장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위임 단위 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위임 단위 터미널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서브 컨트롤 유닛 터미널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케이블 거리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50m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전원 표시기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210 x 45.8 x 294.8mm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2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1.6kg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8" descr="https://www.toa.de/procat-toa/assets/jpg_large/ts-d1000-su_1.jpg">
            <a:extLst>
              <a:ext uri="{FF2B5EF4-FFF2-40B4-BE49-F238E27FC236}">
                <a16:creationId xmlns:a16="http://schemas.microsoft.com/office/drawing/2014/main" id="{D3A666D2-137E-4BF4-946B-6D0478B2AD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1850" y1="54089" x2="24450" y2="50938"/>
                        <a14:foregroundMark x1="20650" y1="52813" x2="26200" y2="53488"/>
                        <a14:foregroundMark x1="62600" y1="66467" x2="65300" y2="62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746" t="31296" r="18150" b="28334"/>
          <a:stretch/>
        </p:blipFill>
        <p:spPr bwMode="auto">
          <a:xfrm>
            <a:off x="1681214" y="2069810"/>
            <a:ext cx="3237478" cy="140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제목 1">
            <a:extLst>
              <a:ext uri="{FF2B5EF4-FFF2-40B4-BE49-F238E27FC236}">
                <a16:creationId xmlns:a16="http://schemas.microsoft.com/office/drawing/2014/main" id="{89124D0A-70FC-4537-953C-C5B076AA7EB4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DD923B-DEDA-413F-80C9-23F404281142}"/>
              </a:ext>
            </a:extLst>
          </p:cNvPr>
          <p:cNvSpPr txBox="1"/>
          <p:nvPr/>
        </p:nvSpPr>
        <p:spPr>
          <a:xfrm>
            <a:off x="481428" y="4235764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마스터 제어 장치에 연결하여 회의 시스템을 손 쉽게 확장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서브 컨트롤 유닛 당 최대 </a:t>
            </a:r>
            <a:r>
              <a:rPr lang="en-US" altLang="ko-KR" sz="1089" dirty="0">
                <a:solidFill>
                  <a:prstClr val="black"/>
                </a:solidFill>
              </a:rPr>
              <a:t>48</a:t>
            </a:r>
            <a:r>
              <a:rPr lang="ko-KR" altLang="en-US" sz="1089" dirty="0">
                <a:solidFill>
                  <a:prstClr val="black"/>
                </a:solidFill>
              </a:rPr>
              <a:t>개의 의장 및 </a:t>
            </a:r>
            <a:r>
              <a:rPr lang="ko-KR" altLang="en-US" sz="1089" dirty="0" err="1">
                <a:solidFill>
                  <a:prstClr val="black"/>
                </a:solidFill>
              </a:rPr>
              <a:t>대위원</a:t>
            </a:r>
            <a:r>
              <a:rPr lang="ko-KR" altLang="en-US" sz="1089" dirty="0">
                <a:solidFill>
                  <a:prstClr val="black"/>
                </a:solidFill>
              </a:rPr>
              <a:t> 유닛 연결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pic>
        <p:nvPicPr>
          <p:cNvPr id="24" name="Picture 2" descr="TOA Corporation | IBM">
            <a:extLst>
              <a:ext uri="{FF2B5EF4-FFF2-40B4-BE49-F238E27FC236}">
                <a16:creationId xmlns:a16="http://schemas.microsoft.com/office/drawing/2014/main" id="{85249EC4-ACEF-4711-A2A2-BA57867C8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제목 1">
            <a:extLst>
              <a:ext uri="{FF2B5EF4-FFF2-40B4-BE49-F238E27FC236}">
                <a16:creationId xmlns:a16="http://schemas.microsoft.com/office/drawing/2014/main" id="{12C43164-0F7E-4E61-8CE0-29548F014E6C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104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85</cp:revision>
  <cp:lastPrinted>2020-10-12T05:34:52Z</cp:lastPrinted>
  <dcterms:created xsi:type="dcterms:W3CDTF">2020-09-29T01:50:16Z</dcterms:created>
  <dcterms:modified xsi:type="dcterms:W3CDTF">2022-07-20T02:30:24Z</dcterms:modified>
</cp:coreProperties>
</file>