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TS-D1000-MU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77253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Master Control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14" name="Picture 2" descr="https://www.toa.de/procat-toa/assets/jpg_large/ts-d1000-mu_2.jpg">
            <a:extLst>
              <a:ext uri="{FF2B5EF4-FFF2-40B4-BE49-F238E27FC236}">
                <a16:creationId xmlns:a16="http://schemas.microsoft.com/office/drawing/2014/main" id="{3978B41C-62CB-4635-93D9-8BF0F47204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2" b="89872" l="8850" r="91000">
                        <a14:foregroundMark x1="8850" y1="67142" x2="9200" y2="44411"/>
                        <a14:foregroundMark x1="85900" y1="33833" x2="91000" y2="678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67" t="14518" r="6629" b="25000"/>
          <a:stretch/>
        </p:blipFill>
        <p:spPr bwMode="auto">
          <a:xfrm>
            <a:off x="2043837" y="1791479"/>
            <a:ext cx="2815371" cy="1300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제목 1">
            <a:extLst>
              <a:ext uri="{FF2B5EF4-FFF2-40B4-BE49-F238E27FC236}">
                <a16:creationId xmlns:a16="http://schemas.microsoft.com/office/drawing/2014/main" id="{5D994137-740C-435C-B0A1-F229B678FEB8}"/>
              </a:ext>
            </a:extLst>
          </p:cNvPr>
          <p:cNvSpPr txBox="1">
            <a:spLocks/>
          </p:cNvSpPr>
          <p:nvPr/>
        </p:nvSpPr>
        <p:spPr>
          <a:xfrm>
            <a:off x="430479" y="3227059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5AD83A3-FCEF-4CAF-A319-A96A2B523BBE}"/>
              </a:ext>
            </a:extLst>
          </p:cNvPr>
          <p:cNvSpPr txBox="1"/>
          <p:nvPr/>
        </p:nvSpPr>
        <p:spPr>
          <a:xfrm>
            <a:off x="481426" y="3462276"/>
            <a:ext cx="5868250" cy="185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LAN</a:t>
            </a:r>
            <a:r>
              <a:rPr lang="ko-KR" altLang="en-US" sz="1089">
                <a:solidFill>
                  <a:prstClr val="black"/>
                </a:solidFill>
              </a:rPr>
              <a:t>케이블 사용하여 의장 및 대의원 장치에 간단하게 연결 사용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원터치 연결 확인 기능 탑재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간단한 데이지 체인 구성으로 </a:t>
            </a:r>
            <a:r>
              <a:rPr lang="en-US" altLang="ko-KR" sz="1089" dirty="0">
                <a:solidFill>
                  <a:prstClr val="black"/>
                </a:solidFill>
              </a:rPr>
              <a:t>32</a:t>
            </a:r>
            <a:r>
              <a:rPr lang="ko-KR" altLang="en-US" sz="1089">
                <a:solidFill>
                  <a:prstClr val="black"/>
                </a:solidFill>
              </a:rPr>
              <a:t>개의 의장</a:t>
            </a:r>
            <a:r>
              <a:rPr lang="en-US" altLang="ko-KR" sz="1089" dirty="0">
                <a:solidFill>
                  <a:prstClr val="black"/>
                </a:solidFill>
              </a:rPr>
              <a:t>/</a:t>
            </a:r>
            <a:r>
              <a:rPr lang="ko-KR" altLang="en-US" sz="1089">
                <a:solidFill>
                  <a:prstClr val="black"/>
                </a:solidFill>
              </a:rPr>
              <a:t>대의원 장치 연결 가능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최대 </a:t>
            </a:r>
            <a:r>
              <a:rPr lang="en-US" altLang="ko-KR" sz="1089" dirty="0">
                <a:solidFill>
                  <a:prstClr val="black"/>
                </a:solidFill>
              </a:rPr>
              <a:t>5</a:t>
            </a:r>
            <a:r>
              <a:rPr lang="ko-KR" altLang="en-US" sz="1089">
                <a:solidFill>
                  <a:prstClr val="black"/>
                </a:solidFill>
              </a:rPr>
              <a:t>개의 </a:t>
            </a:r>
            <a:r>
              <a:rPr lang="en-US" altLang="ko-KR" sz="1089">
                <a:solidFill>
                  <a:prstClr val="black"/>
                </a:solidFill>
              </a:rPr>
              <a:t>TS-D1000-SU </a:t>
            </a:r>
            <a:r>
              <a:rPr lang="ko-KR" altLang="en-US" sz="1089">
                <a:solidFill>
                  <a:prstClr val="black"/>
                </a:solidFill>
              </a:rPr>
              <a:t>서브 제어 유닛을 시스템에 추가할 수 있어 최대 </a:t>
            </a:r>
            <a:r>
              <a:rPr lang="en-US" altLang="ko-KR" sz="1089">
                <a:solidFill>
                  <a:prstClr val="black"/>
                </a:solidFill>
              </a:rPr>
              <a:t>246</a:t>
            </a:r>
            <a:r>
              <a:rPr lang="ko-KR" altLang="en-US" sz="1089">
                <a:solidFill>
                  <a:prstClr val="black"/>
                </a:solidFill>
              </a:rPr>
              <a:t>개의 의장</a:t>
            </a:r>
            <a:r>
              <a:rPr lang="en-US" altLang="ko-KR" sz="1089">
                <a:solidFill>
                  <a:prstClr val="black"/>
                </a:solidFill>
              </a:rPr>
              <a:t>/</a:t>
            </a:r>
            <a:r>
              <a:rPr lang="ko-KR" altLang="en-US" sz="1089">
                <a:solidFill>
                  <a:prstClr val="black"/>
                </a:solidFill>
              </a:rPr>
              <a:t>대의원 유닛을 연결할 숭 있음</a:t>
            </a:r>
            <a:endParaRPr lang="en-US" altLang="ko-KR" sz="1089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FBS(</a:t>
            </a:r>
            <a:r>
              <a:rPr lang="ko-KR" altLang="en-US" sz="1089">
                <a:solidFill>
                  <a:prstClr val="black"/>
                </a:solidFill>
              </a:rPr>
              <a:t>피드백 억제</a:t>
            </a:r>
            <a:r>
              <a:rPr lang="en-US" altLang="ko-KR" sz="1089">
                <a:solidFill>
                  <a:prstClr val="black"/>
                </a:solidFill>
              </a:rPr>
              <a:t>)</a:t>
            </a:r>
            <a:r>
              <a:rPr lang="ko-KR" altLang="en-US" sz="1089">
                <a:solidFill>
                  <a:prstClr val="black"/>
                </a:solidFill>
              </a:rPr>
              <a:t>도 장착되어 있어 음향 피드백을 효과적으로 제어 가능</a:t>
            </a:r>
            <a:endParaRPr lang="en-US" altLang="ko-KR" sz="1089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USB</a:t>
            </a:r>
            <a:r>
              <a:rPr lang="ko-KR" altLang="en-US" sz="1089">
                <a:solidFill>
                  <a:prstClr val="black"/>
                </a:solidFill>
              </a:rPr>
              <a:t>메모리 또는 내부 메모리에 모든 회의 내용을 기록 할 수 있는 </a:t>
            </a:r>
            <a:r>
              <a:rPr lang="en-US" altLang="ko-KR" sz="1089">
                <a:solidFill>
                  <a:prstClr val="black"/>
                </a:solidFill>
              </a:rPr>
              <a:t>MP3</a:t>
            </a:r>
            <a:r>
              <a:rPr lang="ko-KR" altLang="en-US" sz="1089">
                <a:solidFill>
                  <a:prstClr val="black"/>
                </a:solidFill>
              </a:rPr>
              <a:t>레코더 내장</a:t>
            </a:r>
            <a:endParaRPr lang="ko-KR" altLang="en-US" sz="1089" dirty="0">
              <a:solidFill>
                <a:prstClr val="black"/>
              </a:solidFill>
            </a:endParaRPr>
          </a:p>
        </p:txBody>
      </p:sp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83043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20" name="표 19">
            <a:extLst>
              <a:ext uri="{FF2B5EF4-FFF2-40B4-BE49-F238E27FC236}">
                <a16:creationId xmlns:a16="http://schemas.microsoft.com/office/drawing/2014/main" id="{20401F36-FB55-45B4-8B66-25C99B3C5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011583"/>
              </p:ext>
            </p:extLst>
          </p:nvPr>
        </p:nvGraphicFramePr>
        <p:xfrm>
          <a:off x="481428" y="5680895"/>
          <a:ext cx="5949033" cy="312335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90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19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오디오 전송 시스템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시분할 멀티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플렉싱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10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채널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비트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PCM,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32kHz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샘플링 주파수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01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라인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-10dB x2,600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0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EQ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삽입 입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 단자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-10dB x2, 10k</a:t>
                      </a:r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언밸런스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RCA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핀 잭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01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비디오 컨퍼런스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시스템입출력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단자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-10dB x2, 10k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Ω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언밸런스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RCA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핀 잭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01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연결 가능한 의장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대의원 단위수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01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연결 가능한 하위 제어 장치 수 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01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최대 케이블 거리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50m UTP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01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최대 열린 마이크 수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의장 단위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대의원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016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/>
                        <a:t>(w*h*d)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361 x 100.4 x 179.8mm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701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2.2kg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2" descr="TOA Corporation | IBM">
            <a:extLst>
              <a:ext uri="{FF2B5EF4-FFF2-40B4-BE49-F238E27FC236}">
                <a16:creationId xmlns:a16="http://schemas.microsoft.com/office/drawing/2014/main" id="{ABDF0FD2-EFA0-4EED-8D98-F058E2334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1102</TotalTime>
  <Words>211</Words>
  <Application>Microsoft Office PowerPoint</Application>
  <PresentationFormat>A4 용지(210x297mm)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DongHwa Electro-Systems Co.,Ltd</cp:lastModifiedBy>
  <cp:revision>84</cp:revision>
  <cp:lastPrinted>2020-10-12T05:34:52Z</cp:lastPrinted>
  <dcterms:created xsi:type="dcterms:W3CDTF">2020-09-29T01:50:16Z</dcterms:created>
  <dcterms:modified xsi:type="dcterms:W3CDTF">2022-07-19T08:28:12Z</dcterms:modified>
</cp:coreProperties>
</file>