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TS-D-10000-M2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30685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Standard</a:t>
            </a:r>
            <a:r>
              <a:rPr lang="ko-KR" altLang="en-US" sz="1500" b="1" dirty="0">
                <a:solidFill>
                  <a:schemeClr val="bg1"/>
                </a:solidFill>
              </a:rPr>
              <a:t> </a:t>
            </a:r>
            <a:r>
              <a:rPr lang="en-US" altLang="ko-KR" sz="1500" b="1" dirty="0">
                <a:solidFill>
                  <a:schemeClr val="bg1"/>
                </a:solidFill>
              </a:rPr>
              <a:t>Microphone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CEEFEDC6-5703-4709-8AFE-7944E31819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91" b="95306" l="2059" r="94559">
                        <a14:foregroundMark x1="10441" y1="29872" x2="6324" y2="38549"/>
                        <a14:foregroundMark x1="2353" y1="24751" x2="3235" y2="34282"/>
                        <a14:foregroundMark x1="25735" y1="53343" x2="20735" y2="59886"/>
                        <a14:foregroundMark x1="20735" y1="59886" x2="10588" y2="66999"/>
                        <a14:foregroundMark x1="33529" y1="74395" x2="24265" y2="87482"/>
                        <a14:foregroundMark x1="25000" y1="84495" x2="16324" y2="94452"/>
                        <a14:foregroundMark x1="9853" y1="94737" x2="17353" y2="95590"/>
                        <a14:foregroundMark x1="17353" y1="95590" x2="35735" y2="95448"/>
                        <a14:foregroundMark x1="82206" y1="81792" x2="78382" y2="52916"/>
                        <a14:foregroundMark x1="90147" y1="38549" x2="89412" y2="70697"/>
                        <a14:foregroundMark x1="92059" y1="87909" x2="83235" y2="64011"/>
                        <a14:foregroundMark x1="94559" y1="27881" x2="91471" y2="93741"/>
                        <a14:foregroundMark x1="91471" y1="93741" x2="94559" y2="94452"/>
                        <a14:foregroundMark x1="2059" y1="57610" x2="3676" y2="55903"/>
                        <a14:foregroundMark x1="37059" y1="23044" x2="36029" y2="23471"/>
                        <a14:foregroundMark x1="38088" y1="22760" x2="37059" y2="23471"/>
                        <a14:foregroundMark x1="5294" y1="2703" x2="29118" y2="4125"/>
                        <a14:foregroundMark x1="29118" y1="4125" x2="52059" y2="1991"/>
                        <a14:foregroundMark x1="52059" y1="1991" x2="66324" y2="29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4600" y="836963"/>
            <a:ext cx="562224" cy="581240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496322"/>
              </p:ext>
            </p:extLst>
          </p:nvPr>
        </p:nvGraphicFramePr>
        <p:xfrm>
          <a:off x="481428" y="5680895"/>
          <a:ext cx="5949033" cy="31233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1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지향성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단방향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1.4k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감도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-37dB(1kHz 0dB=1V/Pa)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링 유형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빨간색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100Hz – 13kHz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커넥터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XLR-3-12C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의 결합 유형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601097648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668mm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125g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8" name="그림 17">
            <a:extLst>
              <a:ext uri="{FF2B5EF4-FFF2-40B4-BE49-F238E27FC236}">
                <a16:creationId xmlns:a16="http://schemas.microsoft.com/office/drawing/2014/main" id="{4FF13212-1A14-477F-A7F1-25FF9E2A5E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7538" b="92085" l="8491" r="89780">
                        <a14:foregroundMark x1="8491" y1="7538" x2="14780" y2="13693"/>
                        <a14:foregroundMark x1="88679" y1="92085" x2="89465" y2="851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56647" y="1669404"/>
            <a:ext cx="1830759" cy="2291325"/>
          </a:xfrm>
          <a:prstGeom prst="rect">
            <a:avLst/>
          </a:prstGeom>
        </p:spPr>
      </p:pic>
      <p:sp>
        <p:nvSpPr>
          <p:cNvPr id="16" name="제목 1">
            <a:extLst>
              <a:ext uri="{FF2B5EF4-FFF2-40B4-BE49-F238E27FC236}">
                <a16:creationId xmlns:a16="http://schemas.microsoft.com/office/drawing/2014/main" id="{2DD8475C-4088-4AB5-8121-C2AC6797045B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EBA939-28E9-42E2-A52E-0613664EDD74}"/>
              </a:ext>
            </a:extLst>
          </p:cNvPr>
          <p:cNvSpPr txBox="1"/>
          <p:nvPr/>
        </p:nvSpPr>
        <p:spPr>
          <a:xfrm>
            <a:off x="481428" y="4235764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유선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구즈넥</a:t>
            </a:r>
            <a:r>
              <a:rPr lang="ko-KR" altLang="en-US" sz="1089" dirty="0">
                <a:solidFill>
                  <a:prstClr val="black"/>
                </a:solidFill>
              </a:rPr>
              <a:t> 마이크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마이크헤드에 조명 디스플레이 링을 장착하여 사용중인 장치 상태 모니터링 가능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TS-D1000CU, TS-D1000-DU </a:t>
            </a:r>
            <a:r>
              <a:rPr lang="ko-KR" altLang="en-US" sz="1089" dirty="0">
                <a:solidFill>
                  <a:prstClr val="black"/>
                </a:solidFill>
              </a:rPr>
              <a:t>전용 마이크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1128</TotalTime>
  <Words>123</Words>
  <Application>Microsoft Office PowerPoint</Application>
  <PresentationFormat>A4 용지(210x297mm)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92</cp:revision>
  <cp:lastPrinted>2020-10-12T05:34:52Z</cp:lastPrinted>
  <dcterms:created xsi:type="dcterms:W3CDTF">2020-09-29T01:50:16Z</dcterms:created>
  <dcterms:modified xsi:type="dcterms:W3CDTF">2022-07-19T08:26:58Z</dcterms:modified>
</cp:coreProperties>
</file>