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2F5597"/>
    <a:srgbClr val="E6E6E6"/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30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7/19/2022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7/19/2022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 flipV="1">
            <a:off x="295603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TS-D-10000-M1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W/L Conference Equipment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2306850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Standard</a:t>
            </a:r>
            <a:r>
              <a:rPr lang="ko-KR" altLang="en-US" sz="1500" b="1" dirty="0">
                <a:solidFill>
                  <a:schemeClr val="bg1"/>
                </a:solidFill>
              </a:rPr>
              <a:t> </a:t>
            </a:r>
            <a:r>
              <a:rPr lang="en-US" altLang="ko-KR" sz="1500" b="1" dirty="0">
                <a:solidFill>
                  <a:schemeClr val="bg1"/>
                </a:solidFill>
              </a:rPr>
              <a:t>Microphone Unit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" y="9059521"/>
            <a:ext cx="6857999" cy="6725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4590613" y="9166052"/>
            <a:ext cx="1956810" cy="511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서울시 동작구 상도로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17 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동화빌딩</a:t>
            </a:r>
            <a:endParaRPr lang="en-US" altLang="ko-KR" sz="907" dirty="0">
              <a:solidFill>
                <a:schemeClr val="bg1"/>
              </a:solidFill>
              <a:latin typeface="+mj-lt"/>
            </a:endParaRP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: 02-825-0300 FAX: 02-825-1141</a:t>
            </a: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www.dhe-av.co.kr</a:t>
            </a:r>
            <a:endParaRPr lang="ko-KR" altLang="en-US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9" y="9236818"/>
            <a:ext cx="1682513" cy="287716"/>
          </a:xfrm>
          <a:prstGeom prst="rect">
            <a:avLst/>
          </a:prstGeom>
        </p:spPr>
      </p:pic>
      <p:sp>
        <p:nvSpPr>
          <p:cNvPr id="19" name="제목 1">
            <a:extLst>
              <a:ext uri="{FF2B5EF4-FFF2-40B4-BE49-F238E27FC236}">
                <a16:creationId xmlns:a16="http://schemas.microsoft.com/office/drawing/2014/main" id="{7A3C9836-F5BB-46F0-A214-9311C1A55CAE}"/>
              </a:ext>
            </a:extLst>
          </p:cNvPr>
          <p:cNvSpPr txBox="1">
            <a:spLocks/>
          </p:cNvSpPr>
          <p:nvPr/>
        </p:nvSpPr>
        <p:spPr>
          <a:xfrm>
            <a:off x="430481" y="5234915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A97507D-4FCF-46A2-A0BD-D549682D05DB}"/>
              </a:ext>
            </a:extLst>
          </p:cNvPr>
          <p:cNvSpPr txBox="1"/>
          <p:nvPr/>
        </p:nvSpPr>
        <p:spPr>
          <a:xfrm>
            <a:off x="481428" y="4235764"/>
            <a:ext cx="5868250" cy="846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유선 회의 시스템용 </a:t>
            </a:r>
            <a:r>
              <a:rPr lang="ko-KR" altLang="en-US" sz="1089" dirty="0" err="1">
                <a:solidFill>
                  <a:prstClr val="black"/>
                </a:solidFill>
              </a:rPr>
              <a:t>구즈넥</a:t>
            </a:r>
            <a:r>
              <a:rPr lang="ko-KR" altLang="en-US" sz="1089" dirty="0">
                <a:solidFill>
                  <a:prstClr val="black"/>
                </a:solidFill>
              </a:rPr>
              <a:t> 마이크 장치</a:t>
            </a:r>
            <a:r>
              <a:rPr lang="en-US" altLang="ko-KR" sz="1089" dirty="0">
                <a:solidFill>
                  <a:prstClr val="black"/>
                </a:solidFill>
              </a:rPr>
              <a:t>.</a:t>
            </a: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마이크헤드에 조명 디스플레이 링을 장착하여 사용중인 장치 상태 모니터링 가능</a:t>
            </a:r>
            <a:r>
              <a:rPr lang="en-US" altLang="ko-KR" sz="1089" dirty="0">
                <a:solidFill>
                  <a:prstClr val="black"/>
                </a:solidFill>
              </a:rPr>
              <a:t>.</a:t>
            </a: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TS-D1000CU, TS-D1000-DU </a:t>
            </a:r>
            <a:r>
              <a:rPr lang="ko-KR" altLang="en-US" sz="1089" dirty="0">
                <a:solidFill>
                  <a:prstClr val="black"/>
                </a:solidFill>
              </a:rPr>
              <a:t>전용 마이크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  <p:graphicFrame>
        <p:nvGraphicFramePr>
          <p:cNvPr id="24" name="표 23">
            <a:extLst>
              <a:ext uri="{FF2B5EF4-FFF2-40B4-BE49-F238E27FC236}">
                <a16:creationId xmlns:a16="http://schemas.microsoft.com/office/drawing/2014/main" id="{ECD45FC5-4ADB-414F-919B-0AE329AF0A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4468522"/>
              </p:ext>
            </p:extLst>
          </p:nvPr>
        </p:nvGraphicFramePr>
        <p:xfrm>
          <a:off x="481428" y="5680895"/>
          <a:ext cx="5949033" cy="31233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2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6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17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31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지향성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단방향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31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정격 임피던스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1.4k</a:t>
                      </a:r>
                      <a:r>
                        <a:rPr lang="el-GR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Ω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31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정격 감도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-37dB(1kHz 0dB=1V/Pa)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317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LED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표시기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음성 표시기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(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링 유형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)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빨간색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531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주파수 응답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100Hz – 13kHz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2429555840"/>
                  </a:ext>
                </a:extLst>
              </a:tr>
              <a:tr h="27531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출력 커넥터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XLR-3-12C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의 결합 유형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601097648"/>
                  </a:ext>
                </a:extLst>
              </a:tr>
              <a:tr h="27531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작동 온도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 °C ~ +40 °C (32 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゚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 ~ 104 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゚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F)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531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작동 습도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90%RH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이하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5317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길이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510mm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531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무게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110g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18" name="그림 17">
            <a:extLst>
              <a:ext uri="{FF2B5EF4-FFF2-40B4-BE49-F238E27FC236}">
                <a16:creationId xmlns:a16="http://schemas.microsoft.com/office/drawing/2014/main" id="{4FF13212-1A14-477F-A7F1-25FF9E2A5E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7538" b="92085" l="8491" r="89780">
                        <a14:foregroundMark x1="8491" y1="7538" x2="14780" y2="13693"/>
                        <a14:foregroundMark x1="88679" y1="92085" x2="89465" y2="8517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515514" y="1868238"/>
            <a:ext cx="1513024" cy="1893657"/>
          </a:xfrm>
          <a:prstGeom prst="rect">
            <a:avLst/>
          </a:prstGeom>
        </p:spPr>
      </p:pic>
      <p:pic>
        <p:nvPicPr>
          <p:cNvPr id="16" name="Picture 2" descr="TOA Corporation | IBM">
            <a:extLst>
              <a:ext uri="{FF2B5EF4-FFF2-40B4-BE49-F238E27FC236}">
                <a16:creationId xmlns:a16="http://schemas.microsoft.com/office/drawing/2014/main" id="{E5DD1D0F-E4D3-400D-A170-D18A234613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910" y="896211"/>
            <a:ext cx="1538584" cy="44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제목 1">
            <a:extLst>
              <a:ext uri="{FF2B5EF4-FFF2-40B4-BE49-F238E27FC236}">
                <a16:creationId xmlns:a16="http://schemas.microsoft.com/office/drawing/2014/main" id="{041EF268-3209-4531-9128-62D2C6438019}"/>
              </a:ext>
            </a:extLst>
          </p:cNvPr>
          <p:cNvSpPr txBox="1">
            <a:spLocks/>
          </p:cNvSpPr>
          <p:nvPr/>
        </p:nvSpPr>
        <p:spPr>
          <a:xfrm>
            <a:off x="430481" y="3998682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1125</TotalTime>
  <Words>123</Words>
  <Application>Microsoft Office PowerPoint</Application>
  <PresentationFormat>A4 용지(210x297mm)</PresentationFormat>
  <Paragraphs>33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DongHwa Electro-Systems Co.,Ltd</cp:lastModifiedBy>
  <cp:revision>91</cp:revision>
  <cp:lastPrinted>2020-10-12T05:34:52Z</cp:lastPrinted>
  <dcterms:created xsi:type="dcterms:W3CDTF">2020-09-29T01:50:16Z</dcterms:created>
  <dcterms:modified xsi:type="dcterms:W3CDTF">2022-07-19T08:23:47Z</dcterms:modified>
</cp:coreProperties>
</file>