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TS-D1000-CU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3882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Chairman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pic>
        <p:nvPicPr>
          <p:cNvPr id="21" name="Picture 4" descr="https://www.toa.de/procat-toa/assets/jpg_large/ts-d1000-cu_1.jpg">
            <a:extLst>
              <a:ext uri="{FF2B5EF4-FFF2-40B4-BE49-F238E27FC236}">
                <a16:creationId xmlns:a16="http://schemas.microsoft.com/office/drawing/2014/main" id="{869DDA1E-40AB-45F7-AFD7-9FE8ABB24C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250" t="19500" r="24035" b="18418"/>
          <a:stretch/>
        </p:blipFill>
        <p:spPr bwMode="auto">
          <a:xfrm>
            <a:off x="2387797" y="2020585"/>
            <a:ext cx="2055513" cy="155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2" name="표 21">
            <a:extLst>
              <a:ext uri="{FF2B5EF4-FFF2-40B4-BE49-F238E27FC236}">
                <a16:creationId xmlns:a16="http://schemas.microsoft.com/office/drawing/2014/main" id="{559F9F59-6D92-4246-A35A-EC46E2A7B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32525"/>
              </p:ext>
            </p:extLst>
          </p:nvPr>
        </p:nvGraphicFramePr>
        <p:xfrm>
          <a:off x="485909" y="5680895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4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XLR-3-31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4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RJ45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기능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이어폰 음량 조절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(x2)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208.9 x 71.3 x 160.5mm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7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880g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BB2A26EA-4422-44BB-AD40-9F1876B09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72D1400C-976F-4736-9E10-49E2419D5EA2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810F2A-8BA2-4BC3-95FF-0795941A6AF4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연설 시 대의원 유닛보다 우선순위를 가질 수 있는 우선 연설 키 보유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유선 디지털 회의 시스템용 의장용 장치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LAN </a:t>
            </a:r>
            <a:r>
              <a:rPr lang="ko-KR" altLang="en-US" sz="1089" dirty="0">
                <a:solidFill>
                  <a:prstClr val="black"/>
                </a:solidFill>
              </a:rPr>
              <a:t>케이블을 이용하여 간단히 마스터 제어장치와 연결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1253</TotalTime>
  <Words>143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90</cp:revision>
  <cp:lastPrinted>2020-10-12T05:34:52Z</cp:lastPrinted>
  <dcterms:created xsi:type="dcterms:W3CDTF">2020-09-29T01:50:16Z</dcterms:created>
  <dcterms:modified xsi:type="dcterms:W3CDTF">2022-07-20T02:29:39Z</dcterms:modified>
</cp:coreProperties>
</file>