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2F5597"/>
    <a:srgbClr val="E6E6E6"/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7/20/2022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7/20/2022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603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TS-923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W/L Conference Equipment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2306850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Standard</a:t>
            </a:r>
            <a:r>
              <a:rPr lang="ko-KR" altLang="en-US" sz="1500" b="1" dirty="0">
                <a:solidFill>
                  <a:schemeClr val="bg1"/>
                </a:solidFill>
              </a:rPr>
              <a:t> </a:t>
            </a:r>
            <a:r>
              <a:rPr lang="en-US" altLang="ko-KR" sz="1500" b="1" dirty="0">
                <a:solidFill>
                  <a:schemeClr val="bg1"/>
                </a:solidFill>
              </a:rPr>
              <a:t>Microphone Unit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sp>
        <p:nvSpPr>
          <p:cNvPr id="19" name="제목 1">
            <a:extLst>
              <a:ext uri="{FF2B5EF4-FFF2-40B4-BE49-F238E27FC236}">
                <a16:creationId xmlns:a16="http://schemas.microsoft.com/office/drawing/2014/main" id="{7A3C9836-F5BB-46F0-A214-9311C1A55CAE}"/>
              </a:ext>
            </a:extLst>
          </p:cNvPr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A97507D-4FCF-46A2-A0BD-D549682D05DB}"/>
              </a:ext>
            </a:extLst>
          </p:cNvPr>
          <p:cNvSpPr txBox="1"/>
          <p:nvPr/>
        </p:nvSpPr>
        <p:spPr>
          <a:xfrm>
            <a:off x="511835" y="4229849"/>
            <a:ext cx="5868250" cy="846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무선 디지털 회의 시스템용 </a:t>
            </a:r>
            <a:r>
              <a:rPr lang="ko-KR" altLang="en-US" sz="1089" dirty="0" err="1">
                <a:solidFill>
                  <a:prstClr val="black"/>
                </a:solidFill>
              </a:rPr>
              <a:t>구즈넥</a:t>
            </a:r>
            <a:r>
              <a:rPr lang="ko-KR" altLang="en-US" sz="1089" dirty="0">
                <a:solidFill>
                  <a:prstClr val="black"/>
                </a:solidFill>
              </a:rPr>
              <a:t> 마이크 장치</a:t>
            </a:r>
            <a:r>
              <a:rPr lang="en-US" altLang="ko-KR" sz="1089" dirty="0">
                <a:solidFill>
                  <a:prstClr val="black"/>
                </a:solidFill>
              </a:rPr>
              <a:t>.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마이크헤드에 조명 디스플레이 링을 장착하여 사용중인 장치 상태 모니터링 가능</a:t>
            </a:r>
            <a:r>
              <a:rPr lang="en-US" altLang="ko-KR" sz="1089" dirty="0">
                <a:solidFill>
                  <a:prstClr val="black"/>
                </a:solidFill>
              </a:rPr>
              <a:t>.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TS-921, TS-922 </a:t>
            </a:r>
            <a:r>
              <a:rPr lang="ko-KR" altLang="en-US" sz="1089" dirty="0">
                <a:solidFill>
                  <a:prstClr val="black"/>
                </a:solidFill>
              </a:rPr>
              <a:t>전용 마이크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graphicFrame>
        <p:nvGraphicFramePr>
          <p:cNvPr id="24" name="표 23">
            <a:extLst>
              <a:ext uri="{FF2B5EF4-FFF2-40B4-BE49-F238E27FC236}">
                <a16:creationId xmlns:a16="http://schemas.microsoft.com/office/drawing/2014/main" id="{ECD45FC5-4ADB-414F-919B-0AE329AF0A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407056"/>
              </p:ext>
            </p:extLst>
          </p:nvPr>
        </p:nvGraphicFramePr>
        <p:xfrm>
          <a:off x="471443" y="5686068"/>
          <a:ext cx="5949033" cy="311816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529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43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지향성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단방향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43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정격 임피던스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1.4k</a:t>
                      </a:r>
                      <a:r>
                        <a:rPr lang="el-GR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43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정격 감도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-37dB(1kHz 0dB=1V/Pa)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43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LED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표시기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음성 표시기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링 유형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)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빨간색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43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주파수 응답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100Hz – 13kHz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429555840"/>
                  </a:ext>
                </a:extLst>
              </a:tr>
              <a:tr h="30143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작동 온도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 °C ~ +40 °C (32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 ~ 104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43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작동 습도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90%RH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이하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1431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길이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470mm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143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130g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16" name="Picture 10" descr="https://www.toa.de/procat-toa/assets/jpg_large/ts923_pn1e.jpg">
            <a:extLst>
              <a:ext uri="{FF2B5EF4-FFF2-40B4-BE49-F238E27FC236}">
                <a16:creationId xmlns:a16="http://schemas.microsoft.com/office/drawing/2014/main" id="{E46CE86F-9606-4B6B-8FA6-B525F3713B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631" t="39907" r="16501" b="11605"/>
          <a:stretch/>
        </p:blipFill>
        <p:spPr bwMode="auto">
          <a:xfrm>
            <a:off x="2469936" y="1804789"/>
            <a:ext cx="1604180" cy="1949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TOA Corporation | IBM">
            <a:extLst>
              <a:ext uri="{FF2B5EF4-FFF2-40B4-BE49-F238E27FC236}">
                <a16:creationId xmlns:a16="http://schemas.microsoft.com/office/drawing/2014/main" id="{9B77BDF2-676D-4BC7-A2DB-21267FE41D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910" y="896211"/>
            <a:ext cx="1538584" cy="44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제목 1">
            <a:extLst>
              <a:ext uri="{FF2B5EF4-FFF2-40B4-BE49-F238E27FC236}">
                <a16:creationId xmlns:a16="http://schemas.microsoft.com/office/drawing/2014/main" id="{8E84BDA7-ECB4-4EA5-8708-AC9BCBF29373}"/>
              </a:ext>
            </a:extLst>
          </p:cNvPr>
          <p:cNvSpPr txBox="1">
            <a:spLocks/>
          </p:cNvSpPr>
          <p:nvPr/>
        </p:nvSpPr>
        <p:spPr>
          <a:xfrm>
            <a:off x="430481" y="399868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1127</TotalTime>
  <Words>118</Words>
  <Application>Microsoft Office PowerPoint</Application>
  <PresentationFormat>A4 용지(210x297mm)</PresentationFormat>
  <Paragraphs>31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DongHwa Electro-Systems Co.,Ltd</cp:lastModifiedBy>
  <cp:revision>93</cp:revision>
  <cp:lastPrinted>2020-10-12T05:34:52Z</cp:lastPrinted>
  <dcterms:created xsi:type="dcterms:W3CDTF">2020-09-29T01:50:16Z</dcterms:created>
  <dcterms:modified xsi:type="dcterms:W3CDTF">2022-07-20T02:29:20Z</dcterms:modified>
</cp:coreProperties>
</file>