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04" r:id="rId1"/>
  </p:sldMasterIdLst>
  <p:sldIdLst>
    <p:sldId id="260" r:id="rId2"/>
  </p:sldIdLst>
  <p:sldSz cx="6858000" cy="9906000" type="A4"/>
  <p:notesSz cx="7099300" cy="10234613"/>
  <p:defaultTextStyle>
    <a:defPPr>
      <a:defRPr lang="en-US"/>
    </a:defPPr>
    <a:lvl1pPr marL="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1pPr>
    <a:lvl2pPr marL="41991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2pPr>
    <a:lvl3pPr marL="839828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3pPr>
    <a:lvl4pPr marL="1259742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4pPr>
    <a:lvl5pPr marL="1679655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5pPr>
    <a:lvl6pPr marL="2099569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6pPr>
    <a:lvl7pPr marL="2519483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7pPr>
    <a:lvl8pPr marL="2939397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8pPr>
    <a:lvl9pPr marL="3359310" algn="l" defTabSz="419913" rtl="0" eaLnBrk="1" latinLnBrk="0" hangingPunct="1">
      <a:defRPr sz="16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E75B6"/>
    <a:srgbClr val="2F5597"/>
    <a:srgbClr val="E6E6E6"/>
    <a:srgbClr val="AC1F23"/>
    <a:srgbClr val="DCDCDC"/>
    <a:srgbClr val="0D10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밝은 스타일 1 - 강조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D7B26C5-4107-4FEC-AEDC-1716B250A1EF}" styleName="밝은 스타일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F5AB1C69-6EDB-4FF4-983F-18BD219EF322}" styleName="보통 스타일 2 - 강조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306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ko-KR" altLang="en-US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2212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16905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94417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 userDrawn="1"/>
        </p:nvSpPr>
        <p:spPr>
          <a:xfrm>
            <a:off x="471490" y="9181395"/>
            <a:ext cx="2892138" cy="5111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lvl="0" indent="0" algn="l" defTabSz="41477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o-KR" altLang="en-US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1361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1361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</a:p>
          <a:p>
            <a:endParaRPr lang="ko-KR" altLang="en-US" sz="136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4079" y="-5631"/>
            <a:ext cx="6858000" cy="9911633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997532" y="9364769"/>
            <a:ext cx="2321469" cy="55303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o-KR" altLang="en-US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서울시 동작구 상도로 </a:t>
            </a:r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17 </a:t>
            </a:r>
            <a:r>
              <a:rPr lang="ko-KR" altLang="en-US" sz="998" b="0" i="0" kern="120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동화빌딩</a:t>
            </a:r>
            <a:endParaRPr lang="en-US" altLang="ko-KR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  <a:p>
            <a:r>
              <a:rPr lang="en-US" altLang="ko-KR" sz="998" b="0" i="0" kern="1200" dirty="0">
                <a:solidFill>
                  <a:schemeClr val="bg1"/>
                </a:solidFill>
                <a:effectLst/>
                <a:latin typeface="+mj-lt"/>
                <a:ea typeface="+mn-ea"/>
                <a:cs typeface="+mn-cs"/>
              </a:rPr>
              <a:t>TEL : 02-825-0300 FAX: 02-825-1141</a:t>
            </a:r>
          </a:p>
          <a:p>
            <a:endParaRPr lang="ko-KR" altLang="en-US" sz="998" b="0" i="0" kern="1200" dirty="0">
              <a:solidFill>
                <a:schemeClr val="bg1"/>
              </a:solidFill>
              <a:effectLst/>
              <a:latin typeface="+mj-lt"/>
              <a:ea typeface="+mn-ea"/>
              <a:cs typeface="+mn-cs"/>
            </a:endParaRPr>
          </a:p>
        </p:txBody>
      </p:sp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8351" y="9086912"/>
            <a:ext cx="1527298" cy="236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528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08412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19571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smtClean="0"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4028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3245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685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1652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6436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25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7/19/2022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6377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693" r:id="rId12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직사각형 10"/>
          <p:cNvSpPr/>
          <p:nvPr/>
        </p:nvSpPr>
        <p:spPr>
          <a:xfrm flipV="1">
            <a:off x="295603" y="828073"/>
            <a:ext cx="6312088" cy="622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10" name="제목 1"/>
          <p:cNvSpPr txBox="1">
            <a:spLocks/>
          </p:cNvSpPr>
          <p:nvPr/>
        </p:nvSpPr>
        <p:spPr>
          <a:xfrm>
            <a:off x="295480" y="918342"/>
            <a:ext cx="2447720" cy="339449"/>
          </a:xfrm>
          <a:prstGeom prst="rect">
            <a:avLst/>
          </a:prstGeom>
        </p:spPr>
        <p:txBody>
          <a:bodyPr vert="horz" lIns="82953" tIns="41476" rIns="82953" bIns="41476" rtlCol="0" anchor="t">
            <a:noAutofit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b="1" dirty="0">
                <a:latin typeface="+mj-ea"/>
              </a:rPr>
              <a:t>TS-922</a:t>
            </a:r>
            <a:endParaRPr lang="ko-KR" altLang="en-US" sz="2000" b="1" dirty="0">
              <a:latin typeface="+mj-ea"/>
            </a:endParaRPr>
          </a:p>
        </p:txBody>
      </p:sp>
      <p:sp>
        <p:nvSpPr>
          <p:cNvPr id="23" name="제목 1"/>
          <p:cNvSpPr txBox="1">
            <a:spLocks/>
          </p:cNvSpPr>
          <p:nvPr/>
        </p:nvSpPr>
        <p:spPr>
          <a:xfrm>
            <a:off x="296521" y="1218231"/>
            <a:ext cx="2975505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300" b="1" i="1" dirty="0">
                <a:solidFill>
                  <a:schemeClr val="bg1">
                    <a:lumMod val="65000"/>
                  </a:schemeClr>
                </a:solidFill>
              </a:rPr>
              <a:t>W/L Conference Equipment System</a:t>
            </a:r>
            <a:endParaRPr lang="ko-KR" altLang="en-US" sz="1300" b="1" i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28" name="직사각형 27"/>
          <p:cNvSpPr/>
          <p:nvPr/>
        </p:nvSpPr>
        <p:spPr>
          <a:xfrm>
            <a:off x="295480" y="470583"/>
            <a:ext cx="6312088" cy="357490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29" name="직사각형 28"/>
          <p:cNvSpPr/>
          <p:nvPr/>
        </p:nvSpPr>
        <p:spPr>
          <a:xfrm>
            <a:off x="308042" y="478489"/>
            <a:ext cx="1272080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1500" b="1" dirty="0">
                <a:solidFill>
                  <a:schemeClr val="bg1"/>
                </a:solidFill>
              </a:rPr>
              <a:t>Delegate Unit</a:t>
            </a:r>
            <a:endParaRPr lang="ko-KR" altLang="en-US" sz="1500" b="1" dirty="0">
              <a:solidFill>
                <a:schemeClr val="bg1"/>
              </a:solidFill>
            </a:endParaRPr>
          </a:p>
        </p:txBody>
      </p:sp>
      <p:sp>
        <p:nvSpPr>
          <p:cNvPr id="6" name="직사각형 5"/>
          <p:cNvSpPr/>
          <p:nvPr/>
        </p:nvSpPr>
        <p:spPr>
          <a:xfrm>
            <a:off x="1" y="9059521"/>
            <a:ext cx="6857999" cy="672518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500"/>
          </a:p>
        </p:txBody>
      </p:sp>
      <p:sp>
        <p:nvSpPr>
          <p:cNvPr id="4" name="TextBox 3"/>
          <p:cNvSpPr txBox="1"/>
          <p:nvPr/>
        </p:nvSpPr>
        <p:spPr>
          <a:xfrm>
            <a:off x="4590613" y="9166052"/>
            <a:ext cx="1956810" cy="511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907" dirty="0">
                <a:solidFill>
                  <a:schemeClr val="bg1"/>
                </a:solidFill>
                <a:latin typeface="+mj-lt"/>
              </a:rPr>
              <a:t>서울시 동작구 상도로 </a:t>
            </a:r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17 </a:t>
            </a:r>
            <a:r>
              <a:rPr lang="ko-KR" altLang="en-US" sz="907">
                <a:solidFill>
                  <a:schemeClr val="bg1"/>
                </a:solidFill>
                <a:latin typeface="+mj-lt"/>
              </a:rPr>
              <a:t>동화빌딩</a:t>
            </a:r>
            <a:endParaRPr lang="en-US" altLang="ko-KR" sz="907" dirty="0">
              <a:solidFill>
                <a:schemeClr val="bg1"/>
              </a:solidFill>
              <a:latin typeface="+mj-lt"/>
            </a:endParaRP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TEL : 02-825-0300 FAX: 02-825-1141</a:t>
            </a:r>
          </a:p>
          <a:p>
            <a:r>
              <a:rPr lang="en-US" altLang="ko-KR" sz="907" dirty="0">
                <a:solidFill>
                  <a:schemeClr val="bg1"/>
                </a:solidFill>
                <a:latin typeface="+mj-lt"/>
              </a:rPr>
              <a:t>www.dhe-av.co.kr</a:t>
            </a:r>
            <a:endParaRPr lang="ko-KR" altLang="en-US" sz="907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3" name="그림 1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479" y="9236818"/>
            <a:ext cx="1682513" cy="287716"/>
          </a:xfrm>
          <a:prstGeom prst="rect">
            <a:avLst/>
          </a:prstGeom>
        </p:spPr>
      </p:pic>
      <p:sp>
        <p:nvSpPr>
          <p:cNvPr id="19" name="제목 1">
            <a:extLst>
              <a:ext uri="{FF2B5EF4-FFF2-40B4-BE49-F238E27FC236}">
                <a16:creationId xmlns:a16="http://schemas.microsoft.com/office/drawing/2014/main" id="{7A3C9836-F5BB-46F0-A214-9311C1A55CAE}"/>
              </a:ext>
            </a:extLst>
          </p:cNvPr>
          <p:cNvSpPr txBox="1">
            <a:spLocks/>
          </p:cNvSpPr>
          <p:nvPr/>
        </p:nvSpPr>
        <p:spPr>
          <a:xfrm>
            <a:off x="430481" y="5234915"/>
            <a:ext cx="184796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SPECIFICATION</a:t>
            </a:r>
            <a:endParaRPr lang="ko-KR" altLang="en-US" sz="1542" b="1" i="1" dirty="0"/>
          </a:p>
        </p:txBody>
      </p:sp>
      <p:pic>
        <p:nvPicPr>
          <p:cNvPr id="21" name="Picture 6" descr="https://www.toa.de/procat-toa/assets/jpg_large/ts922_pn1e.jpg">
            <a:extLst>
              <a:ext uri="{FF2B5EF4-FFF2-40B4-BE49-F238E27FC236}">
                <a16:creationId xmlns:a16="http://schemas.microsoft.com/office/drawing/2014/main" id="{5ACF05DC-B714-4B2B-830B-182AD711FCA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22670" t="19500" r="24763" b="21234"/>
          <a:stretch/>
        </p:blipFill>
        <p:spPr bwMode="auto">
          <a:xfrm>
            <a:off x="2350842" y="2077893"/>
            <a:ext cx="1842367" cy="1381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extBox 21">
            <a:extLst>
              <a:ext uri="{FF2B5EF4-FFF2-40B4-BE49-F238E27FC236}">
                <a16:creationId xmlns:a16="http://schemas.microsoft.com/office/drawing/2014/main" id="{3A97507D-4FCF-46A2-A0BD-D549682D05DB}"/>
              </a:ext>
            </a:extLst>
          </p:cNvPr>
          <p:cNvSpPr txBox="1"/>
          <p:nvPr/>
        </p:nvSpPr>
        <p:spPr>
          <a:xfrm>
            <a:off x="481428" y="4227678"/>
            <a:ext cx="5868250" cy="8465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무선 디지털 회의 시스템용 </a:t>
            </a:r>
            <a:r>
              <a:rPr lang="ko-KR" altLang="en-US" sz="1089" dirty="0" err="1">
                <a:solidFill>
                  <a:prstClr val="black"/>
                </a:solidFill>
              </a:rPr>
              <a:t>의원용</a:t>
            </a:r>
            <a:r>
              <a:rPr lang="ko-KR" altLang="en-US" sz="1089" dirty="0">
                <a:solidFill>
                  <a:prstClr val="black"/>
                </a:solidFill>
              </a:rPr>
              <a:t> 장치</a:t>
            </a:r>
            <a:r>
              <a:rPr lang="en-US" altLang="ko-KR" sz="1089" dirty="0">
                <a:solidFill>
                  <a:prstClr val="black"/>
                </a:solidFill>
              </a:rPr>
              <a:t>.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어댑터 또는 리튬 이온 배터리에서 작동</a:t>
            </a:r>
            <a:r>
              <a:rPr lang="en-US" altLang="ko-KR" sz="1089" dirty="0">
                <a:solidFill>
                  <a:prstClr val="black"/>
                </a:solidFill>
              </a:rPr>
              <a:t>.</a:t>
            </a:r>
          </a:p>
          <a:p>
            <a:pPr marL="155540" indent="-155540" defTabSz="514403" fontAlgn="ctr" latinLnBrk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ko-KR" altLang="en-US" sz="1089" dirty="0">
                <a:solidFill>
                  <a:prstClr val="black"/>
                </a:solidFill>
              </a:rPr>
              <a:t>배터리 잔량 표시</a:t>
            </a:r>
            <a:endParaRPr lang="en-US" altLang="ko-KR" sz="1089" dirty="0">
              <a:solidFill>
                <a:prstClr val="black"/>
              </a:solidFill>
            </a:endParaRPr>
          </a:p>
        </p:txBody>
      </p:sp>
      <p:graphicFrame>
        <p:nvGraphicFramePr>
          <p:cNvPr id="24" name="표 23">
            <a:extLst>
              <a:ext uri="{FF2B5EF4-FFF2-40B4-BE49-F238E27FC236}">
                <a16:creationId xmlns:a16="http://schemas.microsoft.com/office/drawing/2014/main" id="{ECD45FC5-4ADB-414F-919B-0AE329AF0A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6557125"/>
              </p:ext>
            </p:extLst>
          </p:nvPr>
        </p:nvGraphicFramePr>
        <p:xfrm>
          <a:off x="481428" y="5680895"/>
          <a:ext cx="5949033" cy="312193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64255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3064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3757"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항목</a:t>
                      </a:r>
                    </a:p>
                  </a:txBody>
                  <a:tcPr marL="82953" marR="82953" marT="41476" marB="41476" anchor="ctr"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000" dirty="0">
                          <a:latin typeface="+mn-ea"/>
                          <a:ea typeface="+mn-ea"/>
                        </a:rPr>
                        <a:t>세부내용</a:t>
                      </a:r>
                    </a:p>
                  </a:txBody>
                  <a:tcPr marL="82953" marR="82953" marT="41476" marB="41476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입력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마이크 단자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XLR-4-31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타입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12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출력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모니터 스피커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: 8</a:t>
                      </a:r>
                      <a:r>
                        <a:rPr lang="el-GR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Ω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, 0.4W</a:t>
                      </a:r>
                    </a:p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이어폰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: φ3.5mm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미니 잭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(3P:</a:t>
                      </a:r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모노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) ×2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배터리 수명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약 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10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시간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LED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표시기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음성 표시기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투표 상태 표시기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1-3,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전원 표시기</a:t>
                      </a:r>
                      <a:endParaRPr lang="en-US" altLang="ko-KR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12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기능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모니터 볼륨 조절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헤드폰 볼륨 조절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우선 음성 기능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투표 기능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,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모니터 </a:t>
                      </a:r>
                      <a:r>
                        <a:rPr lang="ko-KR" altLang="en-US" sz="11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선택기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 스위치</a:t>
                      </a:r>
                      <a:r>
                        <a:rPr lang="en-US" altLang="ko-KR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(MAIN/SUB)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2429555840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작동 온도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0 °C ~ +40 °C (32 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゚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 ~ 104 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゚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F)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작동 습도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90%RH </a:t>
                      </a: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이하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맑은 고딕" panose="020B0503020000020004" pitchFamily="50" charset="-127"/>
                      </a:endParaRP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+mn-ea"/>
                        </a:rPr>
                        <a:t>사이즈</a:t>
                      </a:r>
                      <a:r>
                        <a:rPr lang="en-US" altLang="ko-KR" sz="1100" dirty="0"/>
                        <a:t>(w*h*d)</a:t>
                      </a:r>
                      <a:endParaRPr lang="ko-KR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맑은 고딕" panose="020B0503020000020004" pitchFamily="50" charset="-127"/>
                        <a:ea typeface="+mn-ea"/>
                      </a:endParaRP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205.7 x 70.3 x 164.2mm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85417">
                <a:tc>
                  <a:txBody>
                    <a:bodyPr/>
                    <a:lstStyle/>
                    <a:p>
                      <a:pPr algn="l" fontAlgn="ctr"/>
                      <a:r>
                        <a:rPr lang="ko-KR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무게</a:t>
                      </a:r>
                    </a:p>
                  </a:txBody>
                  <a:tcPr marL="144000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맑은 고딕" panose="020B0503020000020004" pitchFamily="50" charset="-127"/>
                          <a:ea typeface="맑은 고딕" panose="020B0503020000020004" pitchFamily="50" charset="-127"/>
                        </a:rPr>
                        <a:t>525g </a:t>
                      </a:r>
                    </a:p>
                  </a:txBody>
                  <a:tcPr marL="144000" marR="9525" marT="9525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pic>
        <p:nvPicPr>
          <p:cNvPr id="16" name="Picture 2" descr="TOA Corporation | IBM">
            <a:extLst>
              <a:ext uri="{FF2B5EF4-FFF2-40B4-BE49-F238E27FC236}">
                <a16:creationId xmlns:a16="http://schemas.microsoft.com/office/drawing/2014/main" id="{094BDE0D-7816-4A6B-B797-949F37FD3F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1910" y="896211"/>
            <a:ext cx="1538584" cy="4475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제목 1">
            <a:extLst>
              <a:ext uri="{FF2B5EF4-FFF2-40B4-BE49-F238E27FC236}">
                <a16:creationId xmlns:a16="http://schemas.microsoft.com/office/drawing/2014/main" id="{B68FEB77-F183-4864-9744-F4AC6F5A459B}"/>
              </a:ext>
            </a:extLst>
          </p:cNvPr>
          <p:cNvSpPr txBox="1">
            <a:spLocks/>
          </p:cNvSpPr>
          <p:nvPr/>
        </p:nvSpPr>
        <p:spPr>
          <a:xfrm>
            <a:off x="430481" y="3998682"/>
            <a:ext cx="1440758" cy="339449"/>
          </a:xfrm>
          <a:prstGeom prst="rect">
            <a:avLst/>
          </a:prstGeom>
        </p:spPr>
        <p:txBody>
          <a:bodyPr vert="horz" lIns="82953" tIns="41476" rIns="82953" bIns="41476" rtlCol="0" anchor="t">
            <a:normAutofit fontScale="97500"/>
          </a:bodyPr>
          <a:lstStyle>
            <a:lvl1pPr algn="l" defTabSz="567019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2728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1542" b="1" i="1" dirty="0"/>
              <a:t>FEATURE</a:t>
            </a:r>
            <a:endParaRPr lang="ko-KR" altLang="en-US" sz="1542" b="1" i="1" dirty="0"/>
          </a:p>
        </p:txBody>
      </p:sp>
    </p:spTree>
    <p:extLst>
      <p:ext uri="{BB962C8B-B14F-4D97-AF65-F5344CB8AC3E}">
        <p14:creationId xmlns:p14="http://schemas.microsoft.com/office/powerpoint/2010/main" val="40200815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1093</TotalTime>
  <Words>156</Words>
  <Application>Microsoft Office PowerPoint</Application>
  <PresentationFormat>A4 용지(210x297mm)</PresentationFormat>
  <Paragraphs>32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Arial</vt:lpstr>
      <vt:lpstr>Calibri</vt:lpstr>
      <vt:lpstr>Calibri Light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노 윤섭</dc:creator>
  <cp:lastModifiedBy>DongHwa Electro-Systems Co.,Ltd</cp:lastModifiedBy>
  <cp:revision>87</cp:revision>
  <cp:lastPrinted>2020-10-12T05:34:52Z</cp:lastPrinted>
  <dcterms:created xsi:type="dcterms:W3CDTF">2020-09-29T01:50:16Z</dcterms:created>
  <dcterms:modified xsi:type="dcterms:W3CDTF">2022-07-19T08:00:32Z</dcterms:modified>
</cp:coreProperties>
</file>