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2F5597"/>
    <a:srgbClr val="E6E6E6"/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603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TS-921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W/L Conference Equipment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338828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Chairman Unit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sp>
        <p:nvSpPr>
          <p:cNvPr id="15" name="제목 1">
            <a:extLst>
              <a:ext uri="{FF2B5EF4-FFF2-40B4-BE49-F238E27FC236}">
                <a16:creationId xmlns:a16="http://schemas.microsoft.com/office/drawing/2014/main" id="{5D994137-740C-435C-B0A1-F229B678FEB8}"/>
              </a:ext>
            </a:extLst>
          </p:cNvPr>
          <p:cNvSpPr txBox="1">
            <a:spLocks/>
          </p:cNvSpPr>
          <p:nvPr/>
        </p:nvSpPr>
        <p:spPr>
          <a:xfrm>
            <a:off x="430481" y="3998682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19" name="제목 1">
            <a:extLst>
              <a:ext uri="{FF2B5EF4-FFF2-40B4-BE49-F238E27FC236}">
                <a16:creationId xmlns:a16="http://schemas.microsoft.com/office/drawing/2014/main" id="{7A3C9836-F5BB-46F0-A214-9311C1A55CAE}"/>
              </a:ext>
            </a:extLst>
          </p:cNvPr>
          <p:cNvSpPr txBox="1">
            <a:spLocks/>
          </p:cNvSpPr>
          <p:nvPr/>
        </p:nvSpPr>
        <p:spPr>
          <a:xfrm>
            <a:off x="430481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A97507D-4FCF-46A2-A0BD-D549682D05DB}"/>
              </a:ext>
            </a:extLst>
          </p:cNvPr>
          <p:cNvSpPr txBox="1"/>
          <p:nvPr/>
        </p:nvSpPr>
        <p:spPr>
          <a:xfrm>
            <a:off x="481428" y="4233899"/>
            <a:ext cx="5868250" cy="1097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무선 디지털 회의 시스템용 </a:t>
            </a:r>
            <a:r>
              <a:rPr lang="ko-KR" altLang="en-US" sz="1089" dirty="0" err="1">
                <a:solidFill>
                  <a:prstClr val="black"/>
                </a:solidFill>
              </a:rPr>
              <a:t>의원용</a:t>
            </a:r>
            <a:r>
              <a:rPr lang="ko-KR" altLang="en-US" sz="1089" dirty="0">
                <a:solidFill>
                  <a:prstClr val="black"/>
                </a:solidFill>
              </a:rPr>
              <a:t> 장치</a:t>
            </a:r>
            <a:r>
              <a:rPr lang="en-US" altLang="ko-KR" sz="1089" dirty="0">
                <a:solidFill>
                  <a:prstClr val="black"/>
                </a:solidFill>
              </a:rPr>
              <a:t>.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연설 시 대의원 유닛보다 우선순위를 가질 수 있는 우선 키 보유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어댑터 또는 리튬 이온 배터리에서 작동</a:t>
            </a:r>
            <a:r>
              <a:rPr lang="en-US" altLang="ko-KR" sz="1089" dirty="0">
                <a:solidFill>
                  <a:prstClr val="black"/>
                </a:solidFill>
              </a:rPr>
              <a:t>.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배터리 잔량 표시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graphicFrame>
        <p:nvGraphicFramePr>
          <p:cNvPr id="24" name="표 23">
            <a:extLst>
              <a:ext uri="{FF2B5EF4-FFF2-40B4-BE49-F238E27FC236}">
                <a16:creationId xmlns:a16="http://schemas.microsoft.com/office/drawing/2014/main" id="{ECD45FC5-4ADB-414F-919B-0AE329AF0A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749397"/>
              </p:ext>
            </p:extLst>
          </p:nvPr>
        </p:nvGraphicFramePr>
        <p:xfrm>
          <a:off x="481428" y="5695732"/>
          <a:ext cx="5949033" cy="310851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210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1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마이크 단자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XLR-4-31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타입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53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모니터 스피커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8</a:t>
                      </a:r>
                      <a:r>
                        <a:rPr lang="el-GR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0.4W</a:t>
                      </a:r>
                    </a:p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이어폰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: φ3.5mm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미니 잭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(3P:</a:t>
                      </a:r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모노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) ×2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41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배터리 수명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약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시간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1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LED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표시기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음성 표시기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투표 상태 표시기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1-3,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전원 표시기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53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모니터 볼륨 조절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헤드폰 볼륨 조절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우선 음성 기능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투표 기능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모니터 </a:t>
                      </a:r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선택기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스위치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(MAIN/SUB)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429555840"/>
                  </a:ext>
                </a:extLst>
              </a:tr>
              <a:tr h="2841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작동 온도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 °C ~ +40 °C (32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 ~ 104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41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작동 습도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90%RH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이하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4190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dirty="0"/>
                        <a:t>(w*h*d)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205.7 x 70.3 x 164.2mm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41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525g 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16" name="Picture 4" descr="https://www.toa.de/procat-toa/assets/jpg_large/ts921_pn1e.jpg">
            <a:extLst>
              <a:ext uri="{FF2B5EF4-FFF2-40B4-BE49-F238E27FC236}">
                <a16:creationId xmlns:a16="http://schemas.microsoft.com/office/drawing/2014/main" id="{AC95FC44-95E6-4749-B148-2F8671CE14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279" t="19500" r="24892" b="21234"/>
          <a:stretch/>
        </p:blipFill>
        <p:spPr bwMode="auto">
          <a:xfrm>
            <a:off x="2422870" y="2100084"/>
            <a:ext cx="1985365" cy="1484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TOA Corporation | IBM">
            <a:extLst>
              <a:ext uri="{FF2B5EF4-FFF2-40B4-BE49-F238E27FC236}">
                <a16:creationId xmlns:a16="http://schemas.microsoft.com/office/drawing/2014/main" id="{38992938-3871-4B0F-BEE3-0E6D102477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910" y="896211"/>
            <a:ext cx="1538584" cy="44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1095</TotalTime>
  <Words>167</Words>
  <Application>Microsoft Office PowerPoint</Application>
  <PresentationFormat>A4 용지(210x297mm)</PresentationFormat>
  <Paragraphs>33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DongHwa Electro-Systems Co.,Ltd</cp:lastModifiedBy>
  <cp:revision>89</cp:revision>
  <cp:lastPrinted>2020-10-12T05:34:52Z</cp:lastPrinted>
  <dcterms:created xsi:type="dcterms:W3CDTF">2020-09-29T01:50:16Z</dcterms:created>
  <dcterms:modified xsi:type="dcterms:W3CDTF">2022-07-19T09:00:21Z</dcterms:modified>
</cp:coreProperties>
</file>