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TS-907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21522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Infrared Transceiver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5" name="제목 1">
            <a:extLst>
              <a:ext uri="{FF2B5EF4-FFF2-40B4-BE49-F238E27FC236}">
                <a16:creationId xmlns:a16="http://schemas.microsoft.com/office/drawing/2014/main" id="{5D994137-740C-435C-B0A1-F229B678FEB8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적외선 증폭기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회의장치와 적외선 신호를 통한 통신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천정</a:t>
            </a:r>
            <a:r>
              <a:rPr lang="en-US" altLang="ko-KR" sz="1089" dirty="0">
                <a:solidFill>
                  <a:prstClr val="black"/>
                </a:solidFill>
              </a:rPr>
              <a:t>,</a:t>
            </a:r>
            <a:r>
              <a:rPr lang="ko-KR" altLang="en-US" sz="1089" dirty="0">
                <a:solidFill>
                  <a:prstClr val="black"/>
                </a:solidFill>
              </a:rPr>
              <a:t>벽 등 장착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203807"/>
              </p:ext>
            </p:extLst>
          </p:nvPr>
        </p:nvGraphicFramePr>
        <p:xfrm>
          <a:off x="481428" y="5682313"/>
          <a:ext cx="5949033" cy="31219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15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BNC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잭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힘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φ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120 x 71.3(H)mm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06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230g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8" name="Picture 8" descr="https://www.toa.de/procat-toa/assets/jpg_large/TS-905.jpg">
            <a:extLst>
              <a:ext uri="{FF2B5EF4-FFF2-40B4-BE49-F238E27FC236}">
                <a16:creationId xmlns:a16="http://schemas.microsoft.com/office/drawing/2014/main" id="{5737F14F-673A-4CA9-8736-95BD5037E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997" t="23704" r="19674" b="19500"/>
          <a:stretch/>
        </p:blipFill>
        <p:spPr bwMode="auto">
          <a:xfrm>
            <a:off x="2575558" y="2179787"/>
            <a:ext cx="1751932" cy="1319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FAE53828-BF86-4C6F-8752-D4363B14E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1100</TotalTime>
  <Words>92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90</cp:revision>
  <cp:lastPrinted>2020-10-12T05:34:52Z</cp:lastPrinted>
  <dcterms:created xsi:type="dcterms:W3CDTF">2020-09-29T01:50:16Z</dcterms:created>
  <dcterms:modified xsi:type="dcterms:W3CDTF">2022-07-19T08:59:42Z</dcterms:modified>
</cp:coreProperties>
</file>