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TS-821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85430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39132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89520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대의원 유닛보다 우선순위를 가질 수 있는 우선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83829"/>
              </p:ext>
            </p:extLst>
          </p:nvPr>
        </p:nvGraphicFramePr>
        <p:xfrm>
          <a:off x="481428" y="5680895"/>
          <a:ext cx="5949033" cy="31219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4" descr="https://www.toa.de/procat-toa/assets/jpg_large/ts921_pn1e.jpg">
            <a:extLst>
              <a:ext uri="{FF2B5EF4-FFF2-40B4-BE49-F238E27FC236}">
                <a16:creationId xmlns:a16="http://schemas.microsoft.com/office/drawing/2014/main" id="{AC95FC44-95E6-4749-B148-2F8671CE1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79" t="19500" r="24892" b="21234"/>
          <a:stretch/>
        </p:blipFill>
        <p:spPr bwMode="auto">
          <a:xfrm>
            <a:off x="2422870" y="2081329"/>
            <a:ext cx="1985365" cy="1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E42EB046-6B71-4666-A2D7-F9F6AF427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1097</TotalTime>
  <Words>167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89</cp:revision>
  <cp:lastPrinted>2020-10-12T05:34:52Z</cp:lastPrinted>
  <dcterms:created xsi:type="dcterms:W3CDTF">2020-09-29T01:50:16Z</dcterms:created>
  <dcterms:modified xsi:type="dcterms:W3CDTF">2022-07-19T08:58:26Z</dcterms:modified>
</cp:coreProperties>
</file>