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9EB4AB4-E699-4DD2-962F-8E4C47A22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136421"/>
              </p:ext>
            </p:extLst>
          </p:nvPr>
        </p:nvGraphicFramePr>
        <p:xfrm>
          <a:off x="477006" y="5050740"/>
          <a:ext cx="5949033" cy="37088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2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03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반송 주파수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채널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:7.35MHz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 : 8.10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 : 8.55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: 9.15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제어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6.45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6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-60 dB (*2) 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-20 dB (*2)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7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LINE: -10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φ6.3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phone jack (2P)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REC: -10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HEADPHONES: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φ3.5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mini jack (3P:monaural)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이퀄라이저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Input: -20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Output: -20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가능한 유닛 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64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유닛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의원용 유닛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725744152"/>
                  </a:ext>
                </a:extLst>
              </a:tr>
              <a:tr h="3626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/>
                        <a:t>외부 제어 연결 단자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D-sub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커넥터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(9P, male)/ USB-B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 가능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102313696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122.6 x 179.8mm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33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2.8kg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>
                <a:latin typeface="+mj-ea"/>
              </a:rPr>
              <a:t>TS-820RC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1420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Central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79" y="465802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F803977F-22A2-4654-A44D-AC390D9B0F6A}"/>
              </a:ext>
            </a:extLst>
          </p:cNvPr>
          <p:cNvSpPr txBox="1">
            <a:spLocks/>
          </p:cNvSpPr>
          <p:nvPr/>
        </p:nvSpPr>
        <p:spPr>
          <a:xfrm>
            <a:off x="430479" y="318535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EB81E8-EF41-46A5-BDDE-D0800CC3C2F6}"/>
              </a:ext>
            </a:extLst>
          </p:cNvPr>
          <p:cNvSpPr txBox="1"/>
          <p:nvPr/>
        </p:nvSpPr>
        <p:spPr>
          <a:xfrm>
            <a:off x="481426" y="3420572"/>
            <a:ext cx="5868250" cy="109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>
                <a:solidFill>
                  <a:prstClr val="black"/>
                </a:solidFill>
              </a:rPr>
              <a:t>64</a:t>
            </a:r>
            <a:r>
              <a:rPr lang="ko-KR" altLang="en-US" sz="1089">
                <a:solidFill>
                  <a:prstClr val="black"/>
                </a:solidFill>
              </a:rPr>
              <a:t>개의 회의 장치 제어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마이크 입력</a:t>
            </a:r>
            <a:r>
              <a:rPr lang="en-US" altLang="ko-KR" sz="1089">
                <a:solidFill>
                  <a:prstClr val="black"/>
                </a:solidFill>
              </a:rPr>
              <a:t>, AUX </a:t>
            </a:r>
            <a:r>
              <a:rPr lang="ko-KR" altLang="en-US" sz="1089">
                <a:solidFill>
                  <a:prstClr val="black"/>
                </a:solidFill>
              </a:rPr>
              <a:t>입력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라인 출력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녹음 출력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헤드폰 모니터 출력</a:t>
            </a:r>
            <a:r>
              <a:rPr lang="en-US" altLang="ko-KR" sz="1089">
                <a:solidFill>
                  <a:prstClr val="black"/>
                </a:solidFill>
              </a:rPr>
              <a:t>, EQ </a:t>
            </a:r>
            <a:r>
              <a:rPr lang="ko-KR" altLang="en-US" sz="1089">
                <a:solidFill>
                  <a:prstClr val="black"/>
                </a:solidFill>
              </a:rPr>
              <a:t>입력</a:t>
            </a:r>
            <a:r>
              <a:rPr lang="en-US" altLang="ko-KR" sz="1089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출력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>
                <a:solidFill>
                  <a:prstClr val="black"/>
                </a:solidFill>
              </a:rPr>
              <a:t>USB </a:t>
            </a:r>
            <a:r>
              <a:rPr lang="ko-KR" altLang="en-US" sz="1089">
                <a:solidFill>
                  <a:prstClr val="black"/>
                </a:solidFill>
              </a:rPr>
              <a:t>및 내부 메모리에 녹음 기능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>
                <a:solidFill>
                  <a:prstClr val="black"/>
                </a:solidFill>
              </a:rPr>
              <a:t>기능 설정 </a:t>
            </a:r>
            <a:r>
              <a:rPr lang="en-US" altLang="ko-KR" sz="1089">
                <a:solidFill>
                  <a:prstClr val="black"/>
                </a:solidFill>
              </a:rPr>
              <a:t>– </a:t>
            </a:r>
            <a:r>
              <a:rPr lang="ko-KR" altLang="en-US" sz="1089">
                <a:solidFill>
                  <a:prstClr val="black"/>
                </a:solidFill>
              </a:rPr>
              <a:t>열린 마이크 수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자동 마이크 끄기 기능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음성 우선 순위 선택기</a:t>
            </a:r>
            <a:r>
              <a:rPr lang="en-US" altLang="ko-KR" sz="1089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피드백 억제기</a:t>
            </a:r>
          </a:p>
        </p:txBody>
      </p:sp>
      <p:pic>
        <p:nvPicPr>
          <p:cNvPr id="18" name="Picture 2" descr="https://www.toa.de/procat-toa/assets/jpg_large/ts820rc_pn1e_1000x.jpg">
            <a:extLst>
              <a:ext uri="{FF2B5EF4-FFF2-40B4-BE49-F238E27FC236}">
                <a16:creationId xmlns:a16="http://schemas.microsoft.com/office/drawing/2014/main" id="{5D059A2A-86FA-4519-A172-D161D3D299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2789" b="92954" l="16300" r="96000">
                        <a14:foregroundMark x1="31400" y1="22789" x2="30100" y2="27736"/>
                        <a14:foregroundMark x1="20600" y1="50375" x2="19100" y2="57871"/>
                        <a14:foregroundMark x1="16400" y1="57271" x2="16700" y2="58321"/>
                        <a14:foregroundMark x1="73000" y1="85457" x2="79500" y2="83058"/>
                        <a14:foregroundMark x1="78200" y1="93553" x2="80700" y2="85307"/>
                        <a14:foregroundMark x1="85800" y1="69865" x2="83900" y2="54573"/>
                        <a14:foregroundMark x1="86300" y1="44678" x2="88600" y2="45877"/>
                        <a14:foregroundMark x1="89200" y1="44228" x2="89800" y2="44378"/>
                        <a14:foregroundMark x1="96000" y1="48726" x2="96000" y2="487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087" t="19648" r="8621" b="5521"/>
          <a:stretch/>
        </p:blipFill>
        <p:spPr bwMode="auto">
          <a:xfrm>
            <a:off x="2193024" y="1686230"/>
            <a:ext cx="2516995" cy="164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39211C2E-75BF-46B6-8B8B-BF8BFBE9E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277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84</cp:revision>
  <cp:lastPrinted>2020-10-12T05:34:52Z</cp:lastPrinted>
  <dcterms:created xsi:type="dcterms:W3CDTF">2020-09-29T01:50:16Z</dcterms:created>
  <dcterms:modified xsi:type="dcterms:W3CDTF">2022-07-19T08:58:08Z</dcterms:modified>
</cp:coreProperties>
</file>