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2F5597"/>
    <a:srgbClr val="E6E6E6"/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dhe-av.co.kr/bizdemo87096/img/_designcoco/images/18.HX-7.jpg">
            <a:extLst>
              <a:ext uri="{FF2B5EF4-FFF2-40B4-BE49-F238E27FC236}">
                <a16:creationId xmlns:a16="http://schemas.microsoft.com/office/drawing/2014/main" id="{72045648-4A40-4586-B949-41E131222A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01" t="4976" r="17035" b="2608"/>
          <a:stretch/>
        </p:blipFill>
        <p:spPr bwMode="auto">
          <a:xfrm>
            <a:off x="2506524" y="1598544"/>
            <a:ext cx="1890000" cy="2769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직사각형 10"/>
          <p:cNvSpPr/>
          <p:nvPr/>
        </p:nvSpPr>
        <p:spPr>
          <a:xfrm flipV="1">
            <a:off x="295603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HX-7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Mini Line Array Speaker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698798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Variable Array Unit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sp>
        <p:nvSpPr>
          <p:cNvPr id="15" name="제목 1">
            <a:extLst>
              <a:ext uri="{FF2B5EF4-FFF2-40B4-BE49-F238E27FC236}">
                <a16:creationId xmlns:a16="http://schemas.microsoft.com/office/drawing/2014/main" id="{5D994137-740C-435C-B0A1-F229B678FEB8}"/>
              </a:ext>
            </a:extLst>
          </p:cNvPr>
          <p:cNvSpPr txBox="1">
            <a:spLocks/>
          </p:cNvSpPr>
          <p:nvPr/>
        </p:nvSpPr>
        <p:spPr>
          <a:xfrm>
            <a:off x="430481" y="4227284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19" name="제목 1">
            <a:extLst>
              <a:ext uri="{FF2B5EF4-FFF2-40B4-BE49-F238E27FC236}">
                <a16:creationId xmlns:a16="http://schemas.microsoft.com/office/drawing/2014/main" id="{7A3C9836-F5BB-46F0-A214-9311C1A55CAE}"/>
              </a:ext>
            </a:extLst>
          </p:cNvPr>
          <p:cNvSpPr txBox="1">
            <a:spLocks/>
          </p:cNvSpPr>
          <p:nvPr/>
        </p:nvSpPr>
        <p:spPr>
          <a:xfrm>
            <a:off x="430481" y="5403359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A97507D-4FCF-46A2-A0BD-D549682D05DB}"/>
              </a:ext>
            </a:extLst>
          </p:cNvPr>
          <p:cNvSpPr txBox="1"/>
          <p:nvPr/>
        </p:nvSpPr>
        <p:spPr>
          <a:xfrm>
            <a:off x="481428" y="4462501"/>
            <a:ext cx="5868250" cy="846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넓은 주파수 범위에서 일정한 방향성 제어와 방향성 변화를 모두 허용하는 </a:t>
            </a:r>
            <a:r>
              <a:rPr lang="en-US" altLang="ko-KR" sz="1089" dirty="0">
                <a:solidFill>
                  <a:prstClr val="black"/>
                </a:solidFill>
              </a:rPr>
              <a:t>2WAY</a:t>
            </a:r>
            <a:r>
              <a:rPr lang="ko-KR" altLang="en-US" sz="1089" dirty="0">
                <a:solidFill>
                  <a:prstClr val="black"/>
                </a:solidFill>
              </a:rPr>
              <a:t>소형 실내형 스피커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잔향 시간이 길거나 배경 소음이 높은 공간에서 선명한 사운드를 재생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graphicFrame>
        <p:nvGraphicFramePr>
          <p:cNvPr id="24" name="표 23">
            <a:extLst>
              <a:ext uri="{FF2B5EF4-FFF2-40B4-BE49-F238E27FC236}">
                <a16:creationId xmlns:a16="http://schemas.microsoft.com/office/drawing/2014/main" id="{ECD45FC5-4ADB-414F-919B-0AE329AF0A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2608243"/>
              </p:ext>
            </p:extLst>
          </p:nvPr>
        </p:nvGraphicFramePr>
        <p:xfrm>
          <a:off x="481428" y="5685329"/>
          <a:ext cx="5949033" cy="31219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237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37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전력 처리 용량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Continuous pink noise: 250 W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Continuous program: 750 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13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정격 임피던스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r>
                        <a:rPr lang="el-GR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13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감도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(1W,1m)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100dB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13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주파수 응답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70Hz - 20kHz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13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크로스오버 주파수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1.7kHz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429555840"/>
                  </a:ext>
                </a:extLst>
              </a:tr>
              <a:tr h="40737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방향성 각도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Horizontal: 100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゜</a:t>
                      </a:r>
                      <a:b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Vertical: Depending on directivity angle mode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4136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규격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497(W) x 664(H) x 274(D)mm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413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30kg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16" name="Picture 2" descr="TOA Corporation | IBM">
            <a:extLst>
              <a:ext uri="{FF2B5EF4-FFF2-40B4-BE49-F238E27FC236}">
                <a16:creationId xmlns:a16="http://schemas.microsoft.com/office/drawing/2014/main" id="{5B1D1F1A-82DC-4210-A79E-71816328D7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910" y="896211"/>
            <a:ext cx="1538584" cy="44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1128</TotalTime>
  <Words>121</Words>
  <Application>Microsoft Office PowerPoint</Application>
  <PresentationFormat>A4 용지(210x297mm)</PresentationFormat>
  <Paragraphs>29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DongHwa Electro-Systems Co.,Ltd</cp:lastModifiedBy>
  <cp:revision>96</cp:revision>
  <cp:lastPrinted>2020-10-12T05:34:52Z</cp:lastPrinted>
  <dcterms:created xsi:type="dcterms:W3CDTF">2020-09-29T01:50:16Z</dcterms:created>
  <dcterms:modified xsi:type="dcterms:W3CDTF">2022-07-19T08:57:53Z</dcterms:modified>
</cp:coreProperties>
</file>