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he-av.co.kr/bizdemo87096/img/_designcoco/images/17.HX-5.jpg">
            <a:extLst>
              <a:ext uri="{FF2B5EF4-FFF2-40B4-BE49-F238E27FC236}">
                <a16:creationId xmlns:a16="http://schemas.microsoft.com/office/drawing/2014/main" id="{5155A3A2-BE2D-42C4-95EA-D8409AEDD3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27" t="13813" r="18937" b="10336"/>
          <a:stretch/>
        </p:blipFill>
        <p:spPr bwMode="auto">
          <a:xfrm>
            <a:off x="2327026" y="1686230"/>
            <a:ext cx="1890000" cy="224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HX-5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Mini Line Array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018344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076677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넓은 주파수 범위에서 일정한 방향성 제어와 방향성 변화를 모두 허용하는 </a:t>
            </a:r>
            <a:r>
              <a:rPr lang="en-US" altLang="ko-KR" sz="1089" dirty="0">
                <a:solidFill>
                  <a:prstClr val="black"/>
                </a:solidFill>
              </a:rPr>
              <a:t>2WAY</a:t>
            </a:r>
            <a:r>
              <a:rPr lang="ko-KR" altLang="en-US" sz="1089" dirty="0">
                <a:solidFill>
                  <a:prstClr val="black"/>
                </a:solidFill>
              </a:rPr>
              <a:t>소형 실내형 스피커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잔향 시간이 길거나 배경 소음이 높은 공간에서 선명한 사운드를 재생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558879"/>
              </p:ext>
            </p:extLst>
          </p:nvPr>
        </p:nvGraphicFramePr>
        <p:xfrm>
          <a:off x="481428" y="5336410"/>
          <a:ext cx="5949033" cy="34708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전력 처리 용량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Continuous pink noise: 200 W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Continuous program: 600 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감도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(1W,1m)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96 dB (60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゜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mode), 97 dB (45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゜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mode), 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98 dB (30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゜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mode), 99 dB (15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゜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mode)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70Hz - 20kHz(-10dB)(60%d mode), 75Hz - 20kHz(-10dB)(45%%d mode),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80Hz - 20kHz(-10dB)(30%%d mode), 85Hz - 20kHz(-10dB)(15%%d mode)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크로스오버 주파수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4kHz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방향성 각도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Horizontal: 100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゜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 kHz or more)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Vertical: 60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゜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(800 Hz or more), 45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゜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(1.2 kHz or more), 30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゜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(1.6 kHz or more),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゜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(3.2 kHz or more) variable)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규격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408(W) x 546(H) x 342(D)mm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16kg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6" name="직사각형 15">
            <a:extLst>
              <a:ext uri="{FF2B5EF4-FFF2-40B4-BE49-F238E27FC236}">
                <a16:creationId xmlns:a16="http://schemas.microsoft.com/office/drawing/2014/main" id="{EEC5EAE1-1FE3-4305-97EE-5C7EFCD7879C}"/>
              </a:ext>
            </a:extLst>
          </p:cNvPr>
          <p:cNvSpPr/>
          <p:nvPr/>
        </p:nvSpPr>
        <p:spPr>
          <a:xfrm>
            <a:off x="308042" y="478489"/>
            <a:ext cx="169879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Variable Array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pic>
        <p:nvPicPr>
          <p:cNvPr id="18" name="Picture 2" descr="TOA Corporation | IBM">
            <a:extLst>
              <a:ext uri="{FF2B5EF4-FFF2-40B4-BE49-F238E27FC236}">
                <a16:creationId xmlns:a16="http://schemas.microsoft.com/office/drawing/2014/main" id="{0DDC309B-6DC7-4A31-98DA-5A2D83ED4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제목 1">
            <a:extLst>
              <a:ext uri="{FF2B5EF4-FFF2-40B4-BE49-F238E27FC236}">
                <a16:creationId xmlns:a16="http://schemas.microsoft.com/office/drawing/2014/main" id="{C6539C86-748E-44E2-9113-63615E4A5150}"/>
              </a:ext>
            </a:extLst>
          </p:cNvPr>
          <p:cNvSpPr txBox="1">
            <a:spLocks/>
          </p:cNvSpPr>
          <p:nvPr/>
        </p:nvSpPr>
        <p:spPr>
          <a:xfrm>
            <a:off x="430479" y="38414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1124</TotalTime>
  <Words>226</Words>
  <Application>Microsoft Office PowerPoint</Application>
  <PresentationFormat>A4 용지(210x297mm)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DongHwa Electro-Systems Co.,Ltd</cp:lastModifiedBy>
  <cp:revision>95</cp:revision>
  <cp:lastPrinted>2020-10-12T05:34:52Z</cp:lastPrinted>
  <dcterms:created xsi:type="dcterms:W3CDTF">2020-09-29T01:50:16Z</dcterms:created>
  <dcterms:modified xsi:type="dcterms:W3CDTF">2022-07-19T08:57:39Z</dcterms:modified>
</cp:coreProperties>
</file>