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FB-120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Mini Line Array Speaker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076677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고출력 </a:t>
            </a:r>
            <a:r>
              <a:rPr lang="en-US" altLang="ko-KR" sz="1089" dirty="0">
                <a:solidFill>
                  <a:prstClr val="black"/>
                </a:solidFill>
              </a:rPr>
              <a:t>30cm(12”) </a:t>
            </a:r>
            <a:r>
              <a:rPr lang="ko-KR" altLang="en-US" sz="1089" dirty="0" err="1">
                <a:solidFill>
                  <a:prstClr val="black"/>
                </a:solidFill>
              </a:rPr>
              <a:t>우퍼를</a:t>
            </a:r>
            <a:r>
              <a:rPr lang="ko-KR" altLang="en-US" sz="1089" dirty="0">
                <a:solidFill>
                  <a:prstClr val="black"/>
                </a:solidFill>
              </a:rPr>
              <a:t> 사용하는 소형 실내용 </a:t>
            </a:r>
            <a:r>
              <a:rPr lang="ko-KR" altLang="en-US" sz="1089" dirty="0" err="1">
                <a:solidFill>
                  <a:prstClr val="black"/>
                </a:solidFill>
              </a:rPr>
              <a:t>서브우퍼</a:t>
            </a:r>
            <a:r>
              <a:rPr lang="ko-KR" altLang="en-US" sz="1089" dirty="0">
                <a:solidFill>
                  <a:prstClr val="black"/>
                </a:solidFill>
              </a:rPr>
              <a:t> 시스템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TOA</a:t>
            </a:r>
            <a:r>
              <a:rPr lang="ko-KR" altLang="en-US" sz="1089" dirty="0">
                <a:solidFill>
                  <a:prstClr val="black"/>
                </a:solidFill>
              </a:rPr>
              <a:t>의 </a:t>
            </a:r>
            <a:r>
              <a:rPr lang="en-US" altLang="ko-KR" sz="1089" dirty="0">
                <a:solidFill>
                  <a:prstClr val="black"/>
                </a:solidFill>
              </a:rPr>
              <a:t>HX-5 </a:t>
            </a:r>
            <a:r>
              <a:rPr lang="ko-KR" altLang="en-US" sz="1089" dirty="0">
                <a:solidFill>
                  <a:prstClr val="black"/>
                </a:solidFill>
              </a:rPr>
              <a:t>시리즈 또는 기타 </a:t>
            </a:r>
            <a:r>
              <a:rPr lang="ko-KR" altLang="en-US" sz="1089" dirty="0" err="1">
                <a:solidFill>
                  <a:prstClr val="black"/>
                </a:solidFill>
              </a:rPr>
              <a:t>전범위</a:t>
            </a:r>
            <a:r>
              <a:rPr lang="ko-KR" altLang="en-US" sz="1089" dirty="0">
                <a:solidFill>
                  <a:prstClr val="black"/>
                </a:solidFill>
              </a:rPr>
              <a:t> 스피커와 함께 사용</a:t>
            </a:r>
            <a:endParaRPr lang="en-US" altLang="ko-KR" sz="1089" dirty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영구 및 임시 설치 모두에서 동적 저주파 사운드를 재생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065829"/>
              </p:ext>
            </p:extLst>
          </p:nvPr>
        </p:nvGraphicFramePr>
        <p:xfrm>
          <a:off x="481428" y="5574365"/>
          <a:ext cx="5949033" cy="30554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944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전력 처리 용량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pink noise: 200 W</a:t>
                      </a:r>
                    </a:p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Continuous program: 600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65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정격 임피던스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7239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(1W,1m)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90 dB (1W,1m) at installation in free sound field</a:t>
                      </a:r>
                      <a:b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</a:b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96 dB (1W,1m) at installation in 1/2 free sound field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65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40-1,200Hz(-10dB)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658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규격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408(W) x 546(H) x 342(D)mm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658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16kg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16" name="직사각형 15">
            <a:extLst>
              <a:ext uri="{FF2B5EF4-FFF2-40B4-BE49-F238E27FC236}">
                <a16:creationId xmlns:a16="http://schemas.microsoft.com/office/drawing/2014/main" id="{EEC5EAE1-1FE3-4305-97EE-5C7EFCD7879C}"/>
              </a:ext>
            </a:extLst>
          </p:cNvPr>
          <p:cNvSpPr/>
          <p:nvPr/>
        </p:nvSpPr>
        <p:spPr>
          <a:xfrm>
            <a:off x="308042" y="478489"/>
            <a:ext cx="2440092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12” Subwoofer Speaker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pic>
        <p:nvPicPr>
          <p:cNvPr id="2" name="Picture 2" descr="http://www.dhe-av.co.kr/bizdemo87096/img/_designcoco/images/19.FB-120.jpg">
            <a:extLst>
              <a:ext uri="{FF2B5EF4-FFF2-40B4-BE49-F238E27FC236}">
                <a16:creationId xmlns:a16="http://schemas.microsoft.com/office/drawing/2014/main" id="{F6EAD420-6ABA-49DB-982B-9A93F693EA6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204" t="20260" r="19984" b="13974"/>
          <a:stretch/>
        </p:blipFill>
        <p:spPr bwMode="auto">
          <a:xfrm>
            <a:off x="2253822" y="1731192"/>
            <a:ext cx="1891522" cy="2045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TOA Corporation | IBM">
            <a:extLst>
              <a:ext uri="{FF2B5EF4-FFF2-40B4-BE49-F238E27FC236}">
                <a16:creationId xmlns:a16="http://schemas.microsoft.com/office/drawing/2014/main" id="{93E1485D-2EDF-4D28-870E-AE19F7387AE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제목 1">
            <a:extLst>
              <a:ext uri="{FF2B5EF4-FFF2-40B4-BE49-F238E27FC236}">
                <a16:creationId xmlns:a16="http://schemas.microsoft.com/office/drawing/2014/main" id="{85EEC91B-B42F-419D-8C14-72DF5E4CFC5E}"/>
              </a:ext>
            </a:extLst>
          </p:cNvPr>
          <p:cNvSpPr txBox="1">
            <a:spLocks/>
          </p:cNvSpPr>
          <p:nvPr/>
        </p:nvSpPr>
        <p:spPr>
          <a:xfrm>
            <a:off x="430479" y="3841460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6" name="제목 1">
            <a:extLst>
              <a:ext uri="{FF2B5EF4-FFF2-40B4-BE49-F238E27FC236}">
                <a16:creationId xmlns:a16="http://schemas.microsoft.com/office/drawing/2014/main" id="{13681199-E776-42CA-AD89-BD7513489063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1136</TotalTime>
  <Words>140</Words>
  <Application>Microsoft Office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99</cp:revision>
  <cp:lastPrinted>2020-10-12T05:34:52Z</cp:lastPrinted>
  <dcterms:created xsi:type="dcterms:W3CDTF">2020-09-29T01:50:16Z</dcterms:created>
  <dcterms:modified xsi:type="dcterms:W3CDTF">2022-07-19T08:56:57Z</dcterms:modified>
</cp:coreProperties>
</file>