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DWS-950R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84146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1426" y="4076677"/>
            <a:ext cx="5868250" cy="84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끊김 없는 </a:t>
            </a:r>
            <a:r>
              <a:rPr lang="ko-KR" altLang="en-US" sz="1089" dirty="0" err="1">
                <a:solidFill>
                  <a:prstClr val="black"/>
                </a:solidFill>
              </a:rPr>
              <a:t>다이버시티</a:t>
            </a:r>
            <a:r>
              <a:rPr lang="ko-KR" altLang="en-US" sz="1089" dirty="0">
                <a:solidFill>
                  <a:prstClr val="black"/>
                </a:solidFill>
              </a:rPr>
              <a:t> 수신 시스템이 적용된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채널 리시버 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작업 상태를 손쉽게 체크 </a:t>
            </a:r>
            <a:r>
              <a:rPr lang="ko-KR" altLang="en-US" sz="1089" dirty="0" err="1">
                <a:solidFill>
                  <a:prstClr val="black"/>
                </a:solidFill>
              </a:rPr>
              <a:t>가능토록</a:t>
            </a:r>
            <a:r>
              <a:rPr lang="ko-KR" altLang="en-US" sz="1089" dirty="0">
                <a:solidFill>
                  <a:prstClr val="black"/>
                </a:solidFill>
              </a:rPr>
              <a:t> 한 대형 광시야 디스플레이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방해 전파 방지 및 편리한 송수신 세팅이 가능한 </a:t>
            </a:r>
            <a:r>
              <a:rPr lang="en-US" altLang="ko-KR" sz="1089" dirty="0">
                <a:solidFill>
                  <a:prstClr val="black"/>
                </a:solidFill>
              </a:rPr>
              <a:t>SYNC </a:t>
            </a:r>
            <a:r>
              <a:rPr lang="ko-KR" altLang="en-US" sz="1089" dirty="0">
                <a:solidFill>
                  <a:prstClr val="black"/>
                </a:solidFill>
              </a:rPr>
              <a:t>기능 적용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2300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1CH Receiver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23491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328322"/>
              </p:ext>
            </p:extLst>
          </p:nvPr>
        </p:nvGraphicFramePr>
        <p:xfrm>
          <a:off x="481428" y="5552982"/>
          <a:ext cx="5949033" cy="32501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9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구동방식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PLL Synthesized Control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대역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UHF 925∼937.5㎒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디스플레이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LCD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수신감도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-95㏈m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신호대잡음비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&gt;110㏈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전고조파의율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&lt;0.5%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안테나소켓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TNC Type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54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오디오출력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Unbalanced -&gt; +4㏈m(1.25V) / 5k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Balanced -&gt; -18㏈m(50㎷) / 600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Squelch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RF/Noise/Pilotone Squelch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사용전압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12V / 2A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 x 44 x 123㎜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52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630g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6" y="964456"/>
            <a:ext cx="762024" cy="35733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94" y="1792897"/>
            <a:ext cx="3134314" cy="19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131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노 윤섭</cp:lastModifiedBy>
  <cp:revision>57</cp:revision>
  <cp:lastPrinted>2020-10-12T05:34:52Z</cp:lastPrinted>
  <dcterms:created xsi:type="dcterms:W3CDTF">2020-09-29T01:50:16Z</dcterms:created>
  <dcterms:modified xsi:type="dcterms:W3CDTF">2020-11-19T05:30:34Z</dcterms:modified>
</cp:coreProperties>
</file>