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26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52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79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704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630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556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482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408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42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43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456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89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2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8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7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5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5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67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24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7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2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59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smtClean="0">
                <a:latin typeface="+mj-ea"/>
              </a:rPr>
              <a:t>DS-8118C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430480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80" y="3899017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7" y="4134234"/>
            <a:ext cx="5949032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39" indent="-155539" defTabSz="514400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4”</a:t>
            </a:r>
            <a:r>
              <a:rPr lang="ko-KR" altLang="en-US" sz="1089" dirty="0">
                <a:solidFill>
                  <a:prstClr val="black"/>
                </a:solidFill>
              </a:rPr>
              <a:t>보이스코일을 사용한  </a:t>
            </a:r>
            <a:r>
              <a:rPr lang="en-US" altLang="ko-KR" sz="1089" dirty="0">
                <a:solidFill>
                  <a:prstClr val="black"/>
                </a:solidFill>
              </a:rPr>
              <a:t>1</a:t>
            </a:r>
            <a:r>
              <a:rPr lang="ko-KR" altLang="en-US" sz="1089" dirty="0">
                <a:solidFill>
                  <a:prstClr val="black"/>
                </a:solidFill>
              </a:rPr>
              <a:t>개의  </a:t>
            </a:r>
            <a:r>
              <a:rPr lang="en-US" altLang="ko-KR" sz="1089" dirty="0">
                <a:solidFill>
                  <a:prstClr val="black"/>
                </a:solidFill>
              </a:rPr>
              <a:t>18” </a:t>
            </a:r>
            <a:r>
              <a:rPr lang="ko-KR" altLang="en-US" sz="1089" dirty="0">
                <a:solidFill>
                  <a:prstClr val="black"/>
                </a:solidFill>
              </a:rPr>
              <a:t>고출력 드라이브 채용으로 </a:t>
            </a:r>
            <a:r>
              <a:rPr lang="ko-KR" altLang="en-US" sz="1089" dirty="0" err="1">
                <a:solidFill>
                  <a:prstClr val="black"/>
                </a:solidFill>
              </a:rPr>
              <a:t>파워풀한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ko-KR" altLang="en-US" sz="1089" dirty="0" err="1">
                <a:solidFill>
                  <a:prstClr val="black"/>
                </a:solidFill>
              </a:rPr>
              <a:t>댐핑과</a:t>
            </a:r>
            <a:r>
              <a:rPr lang="ko-KR" altLang="en-US" sz="1089" dirty="0">
                <a:solidFill>
                  <a:prstClr val="black"/>
                </a:solidFill>
              </a:rPr>
              <a:t> 높은 </a:t>
            </a:r>
            <a:r>
              <a:rPr lang="ko-KR" altLang="en-US" sz="1089" dirty="0" err="1">
                <a:solidFill>
                  <a:prstClr val="black"/>
                </a:solidFill>
              </a:rPr>
              <a:t>음압을</a:t>
            </a:r>
            <a:r>
              <a:rPr lang="ko-KR" altLang="en-US" sz="1089" dirty="0">
                <a:solidFill>
                  <a:prstClr val="black"/>
                </a:solidFill>
              </a:rPr>
              <a:t> 재생 </a:t>
            </a:r>
          </a:p>
          <a:p>
            <a:pPr marL="155539" indent="-155539" defTabSz="514400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중대형 공간에서 사용이 가능한 </a:t>
            </a:r>
            <a:r>
              <a:rPr lang="ko-KR" altLang="en-US" sz="1089" dirty="0" err="1">
                <a:solidFill>
                  <a:prstClr val="black"/>
                </a:solidFill>
              </a:rPr>
              <a:t>서브우퍼</a:t>
            </a:r>
            <a:endParaRPr lang="ko-KR" altLang="en-US" sz="1089" dirty="0">
              <a:solidFill>
                <a:prstClr val="black"/>
              </a:solidFill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0" y="1239497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52500" lnSpcReduction="200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475" b="1" i="1" dirty="0">
                <a:solidFill>
                  <a:schemeClr val="bg1">
                    <a:lumMod val="65000"/>
                  </a:schemeClr>
                </a:solidFill>
              </a:rPr>
              <a:t>Professional Line Array Speaker System</a:t>
            </a:r>
            <a:endParaRPr lang="ko-KR" altLang="en-US" sz="2475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5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1" y="478489"/>
            <a:ext cx="397018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500" b="1" dirty="0">
                <a:solidFill>
                  <a:schemeClr val="bg1"/>
                </a:solidFill>
              </a:rPr>
              <a:t>Line Array </a:t>
            </a:r>
            <a:r>
              <a:rPr lang="en-US" altLang="ko-KR" sz="1500" b="1" dirty="0">
                <a:solidFill>
                  <a:schemeClr val="bg1"/>
                </a:solidFill>
              </a:rPr>
              <a:t>Single</a:t>
            </a:r>
            <a:r>
              <a:rPr lang="ko-KR" altLang="en-US" sz="1500" b="1">
                <a:solidFill>
                  <a:schemeClr val="bg1"/>
                </a:solidFill>
              </a:rPr>
              <a:t> </a:t>
            </a:r>
            <a:r>
              <a:rPr lang="en-US" altLang="ko-KR" sz="1500" b="1" dirty="0">
                <a:solidFill>
                  <a:schemeClr val="bg1"/>
                </a:solidFill>
              </a:rPr>
              <a:t>18</a:t>
            </a:r>
            <a:r>
              <a:rPr lang="ko-KR" altLang="en-US" sz="1500" b="1">
                <a:solidFill>
                  <a:schemeClr val="bg1"/>
                </a:solidFill>
              </a:rPr>
              <a:t>” </a:t>
            </a:r>
            <a:r>
              <a:rPr lang="en-US" altLang="ko-KR" sz="1500" b="1" dirty="0">
                <a:solidFill>
                  <a:schemeClr val="bg1"/>
                </a:solidFill>
              </a:rPr>
              <a:t>Subwoofer </a:t>
            </a:r>
            <a:r>
              <a:rPr lang="ko-KR" altLang="en-US" sz="1500" b="1">
                <a:solidFill>
                  <a:schemeClr val="bg1"/>
                </a:solidFill>
              </a:rPr>
              <a:t>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406804"/>
              </p:ext>
            </p:extLst>
          </p:nvPr>
        </p:nvGraphicFramePr>
        <p:xfrm>
          <a:off x="481427" y="5552971"/>
          <a:ext cx="5949033" cy="266158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96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2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드라이버 구성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LF 18"x1</a:t>
                      </a: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82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주파수 응답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LF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35Hz ~ 350Hz (÷6dB)</a:t>
                      </a: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8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Sensitivity(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음압 레벨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97dB(1W@1m)</a:t>
                      </a: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82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파워핸들링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LF 800W RMS</a:t>
                      </a: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8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Max.SPL(1m)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137dB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82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임피던스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LF 8 Ohm</a:t>
                      </a: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82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000" smtClean="0"/>
                        <a:t>(w*h*d)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660 x 520 x 680mm (±5%)</a:t>
                      </a: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82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무게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52kg (±5%)</a:t>
                      </a: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9" name="그림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196" y="1658712"/>
            <a:ext cx="2041078" cy="2041078"/>
          </a:xfrm>
          <a:prstGeom prst="rect">
            <a:avLst/>
          </a:prstGeom>
        </p:spPr>
      </p:pic>
      <p:pic>
        <p:nvPicPr>
          <p:cNvPr id="31" name="그림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5" y="964456"/>
            <a:ext cx="762024" cy="357334"/>
          </a:xfrm>
          <a:prstGeom prst="rect">
            <a:avLst/>
          </a:prstGeom>
        </p:spPr>
      </p:pic>
      <p:sp>
        <p:nvSpPr>
          <p:cNvPr id="17" name="직사각형 16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8" name="TextBox 17"/>
          <p:cNvSpPr txBox="1"/>
          <p:nvPr/>
        </p:nvSpPr>
        <p:spPr>
          <a:xfrm>
            <a:off x="4590613" y="9171020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486</TotalTime>
  <Words>94</Words>
  <Application>Microsoft Office PowerPoint</Application>
  <PresentationFormat>A4 용지(210x297mm)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DeskTop</cp:lastModifiedBy>
  <cp:revision>42</cp:revision>
  <cp:lastPrinted>2020-10-07T03:00:59Z</cp:lastPrinted>
  <dcterms:created xsi:type="dcterms:W3CDTF">2020-09-29T01:50:16Z</dcterms:created>
  <dcterms:modified xsi:type="dcterms:W3CDTF">2024-02-22T07:57:06Z</dcterms:modified>
</cp:coreProperties>
</file>