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2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7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75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07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3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9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8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5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smtClean="0">
                <a:latin typeface="+mj-ea"/>
              </a:rPr>
              <a:t>DS-8083C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8" y="4134234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8” </a:t>
            </a:r>
            <a:r>
              <a:rPr lang="ko-KR" altLang="en-US" sz="1089">
                <a:solidFill>
                  <a:prstClr val="black"/>
                </a:solidFill>
              </a:rPr>
              <a:t>고성능 네오디윰 드라이버와 고해상도 </a:t>
            </a:r>
            <a:r>
              <a:rPr lang="en-US" altLang="ko-KR" sz="1089" dirty="0">
                <a:solidFill>
                  <a:prstClr val="black"/>
                </a:solidFill>
              </a:rPr>
              <a:t>2.5” </a:t>
            </a:r>
            <a:r>
              <a:rPr lang="ko-KR" altLang="en-US" sz="1089">
                <a:solidFill>
                  <a:prstClr val="black"/>
                </a:solidFill>
              </a:rPr>
              <a:t>컴프레션 중고역 드라이버로 구성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컴팩트한</a:t>
            </a:r>
            <a:r>
              <a:rPr lang="ko-KR" altLang="en-US" sz="1089" dirty="0">
                <a:solidFill>
                  <a:prstClr val="black"/>
                </a:solidFill>
              </a:rPr>
              <a:t> 크기의 </a:t>
            </a:r>
            <a:r>
              <a:rPr lang="ko-KR" altLang="en-US" sz="1089" dirty="0" err="1">
                <a:solidFill>
                  <a:prstClr val="black"/>
                </a:solidFill>
              </a:rPr>
              <a:t>파워풀과</a:t>
            </a:r>
            <a:r>
              <a:rPr lang="ko-KR" altLang="en-US" sz="1089" dirty="0">
                <a:solidFill>
                  <a:prstClr val="black"/>
                </a:solidFill>
              </a:rPr>
              <a:t> 동시에 섬세한 사운드를 제공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중소규모의 라이브와 스피치에 최적화된 스피커</a:t>
            </a:r>
            <a:endParaRPr lang="ko-KR" altLang="en-US" sz="1089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525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0" y="478489"/>
            <a:ext cx="2664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>
                <a:solidFill>
                  <a:schemeClr val="bg1"/>
                </a:solidFill>
              </a:rPr>
              <a:t>Line Array Dual </a:t>
            </a:r>
            <a:r>
              <a:rPr lang="en-US" altLang="ko-KR" sz="1500" b="1" dirty="0">
                <a:solidFill>
                  <a:schemeClr val="bg1"/>
                </a:solidFill>
              </a:rPr>
              <a:t>8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ko-KR" altLang="en-US" sz="1500" b="1" dirty="0">
                <a:solidFill>
                  <a:schemeClr val="bg1"/>
                </a:solidFill>
              </a:rPr>
              <a:t>Speaker</a:t>
            </a: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982741"/>
              </p:ext>
            </p:extLst>
          </p:nvPr>
        </p:nvGraphicFramePr>
        <p:xfrm>
          <a:off x="481427" y="5552976"/>
          <a:ext cx="5949033" cy="3050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2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드라이버 구성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+mn-cs"/>
                        </a:rPr>
                        <a:t>LF 8"x2, HF 2.5"x1 (Neodymium)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70Hz ~ 20kHz (÷6dB)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Sensitivity(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음압 레벨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99dB(1W@1m)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파워핸들링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LF 540W, HF 80W (RMS)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최대출력감도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Max.SPL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(1m)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137dB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임피던스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LF 16 Ohm / HF 8 Ohm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커버리지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90°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네트워크 설계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passive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또는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Bi-Amp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선택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가능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결속 가능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서브우퍼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모델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없음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000" smtClean="0"/>
                        <a:t>(w*h*d)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737 x 252 x 367mm (±5%)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10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무게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23kg (±5%)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2" b="17584"/>
          <a:stretch/>
        </p:blipFill>
        <p:spPr>
          <a:xfrm>
            <a:off x="1957858" y="1795090"/>
            <a:ext cx="2997476" cy="1989881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</TotalTime>
  <Words>128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돋움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37</cp:revision>
  <cp:lastPrinted>2020-10-07T03:00:59Z</cp:lastPrinted>
  <dcterms:created xsi:type="dcterms:W3CDTF">2020-09-29T01:50:16Z</dcterms:created>
  <dcterms:modified xsi:type="dcterms:W3CDTF">2024-02-22T08:02:15Z</dcterms:modified>
</cp:coreProperties>
</file>