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DS-1573C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중저역 드라이버와 </a:t>
            </a:r>
            <a:r>
              <a:rPr lang="en-US" altLang="ko-KR" sz="1089" dirty="0" smtClean="0">
                <a:solidFill>
                  <a:prstClr val="black"/>
                </a:solidFill>
              </a:rPr>
              <a:t>1.7</a:t>
            </a:r>
            <a:r>
              <a:rPr lang="en-US" altLang="ko-KR" sz="1089" dirty="0">
                <a:solidFill>
                  <a:prstClr val="black"/>
                </a:solidFill>
              </a:rPr>
              <a:t>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드라이버로  </a:t>
            </a:r>
            <a:r>
              <a:rPr lang="ko-KR" altLang="en-US" sz="1089" smtClean="0">
                <a:solidFill>
                  <a:prstClr val="black"/>
                </a:solidFill>
              </a:rPr>
              <a:t>폭넓은 </a:t>
            </a:r>
            <a:r>
              <a:rPr lang="ko-KR" altLang="en-US" sz="1089" dirty="0">
                <a:solidFill>
                  <a:prstClr val="black"/>
                </a:solidFill>
              </a:rPr>
              <a:t>주파수 대역의 소리를 </a:t>
            </a:r>
            <a:r>
              <a:rPr lang="ko-KR" altLang="en-US" sz="1089">
                <a:solidFill>
                  <a:prstClr val="black"/>
                </a:solidFill>
              </a:rPr>
              <a:t>재생 </a:t>
            </a:r>
            <a:r>
              <a:rPr lang="en-US" altLang="ko-KR" sz="1089" dirty="0" smtClean="0">
                <a:solidFill>
                  <a:prstClr val="black"/>
                </a:solidFill>
              </a:rPr>
              <a:t/>
            </a:r>
            <a:br>
              <a:rPr lang="en-US" altLang="ko-KR" sz="1089" dirty="0" smtClean="0">
                <a:solidFill>
                  <a:prstClr val="black"/>
                </a:solidFill>
              </a:rPr>
            </a:br>
            <a:r>
              <a:rPr lang="ko-KR" altLang="en-US" sz="1089" smtClean="0">
                <a:solidFill>
                  <a:prstClr val="black"/>
                </a:solidFill>
              </a:rPr>
              <a:t>서브우퍼 </a:t>
            </a:r>
            <a:r>
              <a:rPr lang="ko-KR" altLang="en-US" sz="1089">
                <a:solidFill>
                  <a:prstClr val="black"/>
                </a:solidFill>
              </a:rPr>
              <a:t>없이도 </a:t>
            </a:r>
            <a:r>
              <a:rPr lang="ko-KR" altLang="en-US" sz="1089" smtClean="0">
                <a:solidFill>
                  <a:prstClr val="black"/>
                </a:solidFill>
              </a:rPr>
              <a:t>다양한 환경에 </a:t>
            </a:r>
            <a:r>
              <a:rPr lang="ko-KR" altLang="en-US" sz="1089" dirty="0">
                <a:solidFill>
                  <a:prstClr val="black"/>
                </a:solidFill>
              </a:rPr>
              <a:t>유연하게 적용 가능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PA Speaker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01439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Full Range 15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ko-KR" altLang="en-US" sz="1500" b="1" dirty="0">
                <a:solidFill>
                  <a:schemeClr val="bg1"/>
                </a:solidFill>
              </a:rPr>
              <a:t>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805900"/>
              </p:ext>
            </p:extLst>
          </p:nvPr>
        </p:nvGraphicFramePr>
        <p:xfrm>
          <a:off x="481428" y="5552981"/>
          <a:ext cx="5949033" cy="27505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15"x1, HF 1.7"x1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</a:t>
                      </a:r>
                      <a:r>
                        <a:rPr lang="ko-KR" alt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응답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60Hz ~ 20kHz (÷3dB)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95dB(1W@1m)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300W (RMS)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126dB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en-US" altLang="ko-KR" sz="1100" smtClean="0"/>
                        <a:t>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443 x 714 x 450mm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27kg (±5%)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992" y="1477432"/>
            <a:ext cx="2559519" cy="255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</TotalTime>
  <Words>89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47</cp:revision>
  <cp:lastPrinted>2020-10-12T05:34:52Z</cp:lastPrinted>
  <dcterms:created xsi:type="dcterms:W3CDTF">2020-09-29T01:50:16Z</dcterms:created>
  <dcterms:modified xsi:type="dcterms:W3CDTF">2024-02-22T07:53:29Z</dcterms:modified>
</cp:coreProperties>
</file>