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1" d="100"/>
          <a:sy n="81" d="100"/>
        </p:scale>
        <p:origin x="30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 flipV="1">
            <a:off x="295480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DM-DG451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Professional  Microphone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0D10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29" name="직사각형 28"/>
          <p:cNvSpPr/>
          <p:nvPr/>
        </p:nvSpPr>
        <p:spPr>
          <a:xfrm>
            <a:off x="308042" y="478489"/>
            <a:ext cx="2077043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Gooseneck Microphone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430481" y="5234915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968574"/>
              </p:ext>
            </p:extLst>
          </p:nvPr>
        </p:nvGraphicFramePr>
        <p:xfrm>
          <a:off x="481428" y="5552983"/>
          <a:ext cx="5949033" cy="320664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1960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타입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Back Electret Condenser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마이크 형태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Single Gooseneck Type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폴라 패턴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cardioid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특성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60㎐~16㎑ 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a-DK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-30㏈±3㏈ (1㏈=1V/Pa at 1㎑)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노이즈 레벨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≤25dBA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입력 </a:t>
                      </a:r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SPL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130㏈ (T.H.D≤1% at1㎑)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소비전력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48V DC, 2㎃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케이블 길이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출력단자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XLR Male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사이즈</a:t>
                      </a:r>
                      <a:r>
                        <a:rPr lang="en-US" altLang="ko-KR" sz="1100" dirty="0" smtClean="0"/>
                        <a:t>(w*h*d)</a:t>
                      </a:r>
                      <a:endParaRPr lang="ko-KR" altLang="en-US" sz="1100" b="0" i="0" u="none" strike="noStrike" smtClean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+mn-ea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90 x 140 x 425 ㎜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40587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1.2kg (±5%)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25" name="그림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436" y="964456"/>
            <a:ext cx="762024" cy="35733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8451" y="1783864"/>
            <a:ext cx="1854200" cy="18542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87C717A-B15C-48FB-A15B-638544C01C4D}"/>
              </a:ext>
            </a:extLst>
          </p:cNvPr>
          <p:cNvSpPr txBox="1"/>
          <p:nvPr/>
        </p:nvSpPr>
        <p:spPr>
          <a:xfrm>
            <a:off x="481426" y="4076677"/>
            <a:ext cx="5868250" cy="595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최고급 마이크 헤드 유닛 채용으로  </a:t>
            </a:r>
            <a:r>
              <a:rPr lang="ko-KR" altLang="en-US" sz="1089" dirty="0" err="1">
                <a:solidFill>
                  <a:prstClr val="black"/>
                </a:solidFill>
              </a:rPr>
              <a:t>중대역</a:t>
            </a:r>
            <a:r>
              <a:rPr lang="ko-KR" altLang="en-US" sz="1089" dirty="0">
                <a:solidFill>
                  <a:prstClr val="black"/>
                </a:solidFill>
              </a:rPr>
              <a:t> 주파수는 평탄하고 고주파수는 향상됨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선명하고 리얼한 음성 제공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649</TotalTime>
  <Words>114</Words>
  <Application>Microsoft Office PowerPoint</Application>
  <PresentationFormat>A4 용지(210x297mm)</PresentationFormat>
  <Paragraphs>36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노 윤섭</cp:lastModifiedBy>
  <cp:revision>64</cp:revision>
  <cp:lastPrinted>2020-10-12T05:34:52Z</cp:lastPrinted>
  <dcterms:created xsi:type="dcterms:W3CDTF">2020-09-29T01:50:16Z</dcterms:created>
  <dcterms:modified xsi:type="dcterms:W3CDTF">2020-11-19T05:34:42Z</dcterms:modified>
</cp:coreProperties>
</file>